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4"/>
  </p:notesMasterIdLst>
  <p:sldIdLst>
    <p:sldId id="300" r:id="rId2"/>
    <p:sldId id="301" r:id="rId3"/>
    <p:sldId id="322" r:id="rId4"/>
    <p:sldId id="312" r:id="rId5"/>
    <p:sldId id="306" r:id="rId6"/>
    <p:sldId id="314" r:id="rId7"/>
    <p:sldId id="309" r:id="rId8"/>
    <p:sldId id="310" r:id="rId9"/>
    <p:sldId id="311" r:id="rId10"/>
    <p:sldId id="315" r:id="rId11"/>
    <p:sldId id="316" r:id="rId12"/>
    <p:sldId id="317" r:id="rId13"/>
    <p:sldId id="318" r:id="rId14"/>
    <p:sldId id="319" r:id="rId15"/>
    <p:sldId id="320" r:id="rId16"/>
    <p:sldId id="337" r:id="rId17"/>
    <p:sldId id="324" r:id="rId18"/>
    <p:sldId id="325" r:id="rId19"/>
    <p:sldId id="326" r:id="rId20"/>
    <p:sldId id="327" r:id="rId21"/>
    <p:sldId id="328" r:id="rId22"/>
    <p:sldId id="331" r:id="rId23"/>
    <p:sldId id="329" r:id="rId24"/>
    <p:sldId id="330" r:id="rId25"/>
    <p:sldId id="332" r:id="rId26"/>
    <p:sldId id="333" r:id="rId27"/>
    <p:sldId id="334" r:id="rId28"/>
    <p:sldId id="335" r:id="rId29"/>
    <p:sldId id="336" r:id="rId30"/>
    <p:sldId id="339" r:id="rId31"/>
    <p:sldId id="340" r:id="rId32"/>
    <p:sldId id="341" r:id="rId33"/>
  </p:sldIdLst>
  <p:sldSz cx="9144000" cy="5143500" type="screen16x9"/>
  <p:notesSz cx="6797675" cy="9926638"/>
  <p:embeddedFontLst>
    <p:embeddedFont>
      <p:font typeface="Chivo Light" panose="020B0604020202020204" charset="0"/>
      <p:regular r:id="rId35"/>
      <p:bold r:id="rId36"/>
      <p:italic r:id="rId37"/>
      <p:boldItalic r:id="rId38"/>
    </p:embeddedFont>
    <p:embeddedFont>
      <p:font typeface="PMingLiU" panose="02020500000000000000" pitchFamily="18" charset="-120"/>
      <p:regular r:id="rId39"/>
    </p:embeddedFont>
    <p:embeddedFont>
      <p:font typeface="Segoe UI" panose="020B0502040204020203"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299F35-3830-BA0D-1179-614C7FFD5B85}" name="ow321@connect.hku.hk" initials="ow" userId="S::urn:spo:guest#ow321@connect.hku.hk::"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3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62AE1D-E194-6ADA-3F58-ABF476F8A407}" v="297" dt="2024-05-09T10:20:21.119"/>
    <p1510:client id="{32AB1515-8C65-4DFA-CCCF-5EE23092E5AF}" v="3220" dt="2024-05-09T17:56:08.506"/>
    <p1510:client id="{4B7EC98C-5BD6-4EAE-A0A0-A60BB8E1D613}" v="15532" dt="2024-05-09T17:55:49.992"/>
    <p1510:client id="{6F26572F-EECA-CEF2-236D-1EE8ED60FEAD}" v="475" dt="2024-05-09T14:36:42.982"/>
    <p1510:client id="{94781392-5559-DCEC-88F1-BDF4663A5DDE}" v="1883" dt="2024-05-09T09:37:21.420"/>
    <p1510:client id="{9EA82238-0026-1EBA-9D7A-4C851A1E3F1D}" v="6" dt="2024-05-10T02:11:09.928"/>
    <p1510:client id="{A840C0CC-96E5-B89E-4FB5-D4032B79355B}" v="2" dt="2024-05-10T03:03:34.632"/>
    <p1510:client id="{B120E842-DEF1-D4F5-FCC2-DBA4EC77CCC9}" v="2" dt="2024-05-09T10:45:53.208"/>
    <p1510:client id="{B9094575-5CBB-16FF-AB48-BA8303AEC2D7}" v="6" dt="2024-05-10T02:11:21.338"/>
    <p1510:client id="{BB2D1C32-5556-357F-AF5A-95FEE5BB9D92}" v="9" dt="2024-05-09T13:59:16.137"/>
    <p1510:client id="{E9E032ED-49B9-CE49-71C9-3CC5BBD183D8}" v="1476" dt="2024-05-09T13:56:43.903"/>
    <p1510:client id="{F1B880AF-2215-F975-1A56-5249C843C259}" v="146" dt="2024-05-09T14:52:02.396"/>
  </p1510:revLst>
</p1510:revInfo>
</file>

<file path=ppt/tableStyles.xml><?xml version="1.0" encoding="utf-8"?>
<a:tblStyleLst xmlns:a="http://schemas.openxmlformats.org/drawingml/2006/main" def="{DAC0E0AC-AB78-4D32-AA07-40F335779B26}">
  <a:tblStyle styleId="{DAC0E0AC-AB78-4D32-AA07-40F335779B2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CB2D349-3194-403B-B21F-FD852AC67D9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w321@connect.hku.hk" userId="S::urn:spo:guest#ow321@connect.hku.hk::" providerId="AD" clId="Web-{E9AA7D8C-6B3B-4B5A-F66F-CB3C9C33CB48}"/>
    <pc:docChg chg="addSld modSld">
      <pc:chgData name="ow321@connect.hku.hk" userId="S::urn:spo:guest#ow321@connect.hku.hk::" providerId="AD" clId="Web-{E9AA7D8C-6B3B-4B5A-F66F-CB3C9C33CB48}" dt="2024-05-07T10:28:59.955" v="62" actId="20577"/>
      <pc:docMkLst>
        <pc:docMk/>
      </pc:docMkLst>
      <pc:sldChg chg="addSp delSp modSp">
        <pc:chgData name="ow321@connect.hku.hk" userId="S::urn:spo:guest#ow321@connect.hku.hk::" providerId="AD" clId="Web-{E9AA7D8C-6B3B-4B5A-F66F-CB3C9C33CB48}" dt="2024-05-07T10:27:34.969" v="43"/>
        <pc:sldMkLst>
          <pc:docMk/>
          <pc:sldMk cId="2115903243" sldId="300"/>
        </pc:sldMkLst>
        <pc:picChg chg="add del mod">
          <ac:chgData name="ow321@connect.hku.hk" userId="S::urn:spo:guest#ow321@connect.hku.hk::" providerId="AD" clId="Web-{E9AA7D8C-6B3B-4B5A-F66F-CB3C9C33CB48}" dt="2024-05-07T10:27:34.969" v="43"/>
          <ac:picMkLst>
            <pc:docMk/>
            <pc:sldMk cId="2115903243" sldId="300"/>
            <ac:picMk id="2" creationId="{6BC147D3-716F-2646-0B07-AEF2EA43DA57}"/>
          </ac:picMkLst>
        </pc:picChg>
        <pc:picChg chg="mod">
          <ac:chgData name="ow321@connect.hku.hk" userId="S::urn:spo:guest#ow321@connect.hku.hk::" providerId="AD" clId="Web-{E9AA7D8C-6B3B-4B5A-F66F-CB3C9C33CB48}" dt="2024-05-07T10:27:30.829" v="39" actId="1076"/>
          <ac:picMkLst>
            <pc:docMk/>
            <pc:sldMk cId="2115903243" sldId="300"/>
            <ac:picMk id="7" creationId="{197ADEC5-6F30-BBEC-5754-1CE565EA242D}"/>
          </ac:picMkLst>
        </pc:picChg>
      </pc:sldChg>
      <pc:sldChg chg="addSp modSp">
        <pc:chgData name="ow321@connect.hku.hk" userId="S::urn:spo:guest#ow321@connect.hku.hk::" providerId="AD" clId="Web-{E9AA7D8C-6B3B-4B5A-F66F-CB3C9C33CB48}" dt="2024-05-07T10:27:50.345" v="49" actId="1076"/>
        <pc:sldMkLst>
          <pc:docMk/>
          <pc:sldMk cId="4144098158" sldId="310"/>
        </pc:sldMkLst>
        <pc:picChg chg="add mod">
          <ac:chgData name="ow321@connect.hku.hk" userId="S::urn:spo:guest#ow321@connect.hku.hk::" providerId="AD" clId="Web-{E9AA7D8C-6B3B-4B5A-F66F-CB3C9C33CB48}" dt="2024-05-07T10:27:50.345" v="49" actId="1076"/>
          <ac:picMkLst>
            <pc:docMk/>
            <pc:sldMk cId="4144098158" sldId="310"/>
            <ac:picMk id="3" creationId="{3E0C219B-2163-4D58-F61E-AAD422D4749B}"/>
          </ac:picMkLst>
        </pc:picChg>
        <pc:picChg chg="mod">
          <ac:chgData name="ow321@connect.hku.hk" userId="S::urn:spo:guest#ow321@connect.hku.hk::" providerId="AD" clId="Web-{E9AA7D8C-6B3B-4B5A-F66F-CB3C9C33CB48}" dt="2024-05-07T10:14:17.987" v="0" actId="1076"/>
          <ac:picMkLst>
            <pc:docMk/>
            <pc:sldMk cId="4144098158" sldId="310"/>
            <ac:picMk id="7" creationId="{BCC01C84-378B-9F6F-DB21-D621FB975D89}"/>
          </ac:picMkLst>
        </pc:picChg>
      </pc:sldChg>
      <pc:sldChg chg="addSp delSp modSp add replId">
        <pc:chgData name="ow321@connect.hku.hk" userId="S::urn:spo:guest#ow321@connect.hku.hk::" providerId="AD" clId="Web-{E9AA7D8C-6B3B-4B5A-F66F-CB3C9C33CB48}" dt="2024-05-07T10:28:59.955" v="62" actId="20577"/>
        <pc:sldMkLst>
          <pc:docMk/>
          <pc:sldMk cId="1481271032" sldId="311"/>
        </pc:sldMkLst>
        <pc:spChg chg="mod">
          <ac:chgData name="ow321@connect.hku.hk" userId="S::urn:spo:guest#ow321@connect.hku.hk::" providerId="AD" clId="Web-{E9AA7D8C-6B3B-4B5A-F66F-CB3C9C33CB48}" dt="2024-05-07T10:28:59.955" v="62" actId="20577"/>
          <ac:spMkLst>
            <pc:docMk/>
            <pc:sldMk cId="1481271032" sldId="311"/>
            <ac:spMk id="2" creationId="{4D58AB21-1D74-5F3A-1D5F-69663031C117}"/>
          </ac:spMkLst>
        </pc:spChg>
        <pc:picChg chg="add del mod">
          <ac:chgData name="ow321@connect.hku.hk" userId="S::urn:spo:guest#ow321@connect.hku.hk::" providerId="AD" clId="Web-{E9AA7D8C-6B3B-4B5A-F66F-CB3C9C33CB48}" dt="2024-05-07T10:27:04.031" v="26"/>
          <ac:picMkLst>
            <pc:docMk/>
            <pc:sldMk cId="1481271032" sldId="311"/>
            <ac:picMk id="3" creationId="{8AFB8C06-9F87-DC14-6998-3BEA01A620BC}"/>
          </ac:picMkLst>
        </pc:picChg>
        <pc:picChg chg="del">
          <ac:chgData name="ow321@connect.hku.hk" userId="S::urn:spo:guest#ow321@connect.hku.hk::" providerId="AD" clId="Web-{E9AA7D8C-6B3B-4B5A-F66F-CB3C9C33CB48}" dt="2024-05-07T10:23:02.540" v="13"/>
          <ac:picMkLst>
            <pc:docMk/>
            <pc:sldMk cId="1481271032" sldId="311"/>
            <ac:picMk id="7" creationId="{BCC01C84-378B-9F6F-DB21-D621FB975D89}"/>
          </ac:picMkLst>
        </pc:picChg>
      </pc:sldChg>
    </pc:docChg>
  </pc:docChgLst>
  <pc:docChgLst>
    <pc:chgData name="ow321@connect.hku.hk" userId="S::urn:spo:guest#ow321@connect.hku.hk::" providerId="AD" clId="Web-{32AB1515-8C65-4DFA-CCCF-5EE23092E5AF}"/>
    <pc:docChg chg="addSld delSld modSld sldOrd">
      <pc:chgData name="ow321@connect.hku.hk" userId="S::urn:spo:guest#ow321@connect.hku.hk::" providerId="AD" clId="Web-{32AB1515-8C65-4DFA-CCCF-5EE23092E5AF}" dt="2024-05-09T17:56:07.209" v="3599" actId="20577"/>
      <pc:docMkLst>
        <pc:docMk/>
      </pc:docMkLst>
      <pc:sldChg chg="del">
        <pc:chgData name="ow321@connect.hku.hk" userId="S::urn:spo:guest#ow321@connect.hku.hk::" providerId="AD" clId="Web-{32AB1515-8C65-4DFA-CCCF-5EE23092E5AF}" dt="2024-05-09T15:14:54.233" v="95"/>
        <pc:sldMkLst>
          <pc:docMk/>
          <pc:sldMk cId="0" sldId="276"/>
        </pc:sldMkLst>
      </pc:sldChg>
      <pc:sldChg chg="del">
        <pc:chgData name="ow321@connect.hku.hk" userId="S::urn:spo:guest#ow321@connect.hku.hk::" providerId="AD" clId="Web-{32AB1515-8C65-4DFA-CCCF-5EE23092E5AF}" dt="2024-05-09T15:14:51.358" v="94"/>
        <pc:sldMkLst>
          <pc:docMk/>
          <pc:sldMk cId="0" sldId="279"/>
        </pc:sldMkLst>
      </pc:sldChg>
      <pc:sldChg chg="del">
        <pc:chgData name="ow321@connect.hku.hk" userId="S::urn:spo:guest#ow321@connect.hku.hk::" providerId="AD" clId="Web-{32AB1515-8C65-4DFA-CCCF-5EE23092E5AF}" dt="2024-05-09T15:14:51.358" v="93"/>
        <pc:sldMkLst>
          <pc:docMk/>
          <pc:sldMk cId="0" sldId="280"/>
        </pc:sldMkLst>
      </pc:sldChg>
      <pc:sldChg chg="del">
        <pc:chgData name="ow321@connect.hku.hk" userId="S::urn:spo:guest#ow321@connect.hku.hk::" providerId="AD" clId="Web-{32AB1515-8C65-4DFA-CCCF-5EE23092E5AF}" dt="2024-05-09T15:14:51.358" v="92"/>
        <pc:sldMkLst>
          <pc:docMk/>
          <pc:sldMk cId="0" sldId="281"/>
        </pc:sldMkLst>
      </pc:sldChg>
      <pc:sldChg chg="del">
        <pc:chgData name="ow321@connect.hku.hk" userId="S::urn:spo:guest#ow321@connect.hku.hk::" providerId="AD" clId="Web-{32AB1515-8C65-4DFA-CCCF-5EE23092E5AF}" dt="2024-05-09T15:14:51.358" v="91"/>
        <pc:sldMkLst>
          <pc:docMk/>
          <pc:sldMk cId="0" sldId="282"/>
        </pc:sldMkLst>
      </pc:sldChg>
      <pc:sldChg chg="del">
        <pc:chgData name="ow321@connect.hku.hk" userId="S::urn:spo:guest#ow321@connect.hku.hk::" providerId="AD" clId="Web-{32AB1515-8C65-4DFA-CCCF-5EE23092E5AF}" dt="2024-05-09T15:14:51.342" v="90"/>
        <pc:sldMkLst>
          <pc:docMk/>
          <pc:sldMk cId="0" sldId="283"/>
        </pc:sldMkLst>
      </pc:sldChg>
      <pc:sldChg chg="del">
        <pc:chgData name="ow321@connect.hku.hk" userId="S::urn:spo:guest#ow321@connect.hku.hk::" providerId="AD" clId="Web-{32AB1515-8C65-4DFA-CCCF-5EE23092E5AF}" dt="2024-05-09T15:14:51.342" v="89"/>
        <pc:sldMkLst>
          <pc:docMk/>
          <pc:sldMk cId="0" sldId="284"/>
        </pc:sldMkLst>
      </pc:sldChg>
      <pc:sldChg chg="del">
        <pc:chgData name="ow321@connect.hku.hk" userId="S::urn:spo:guest#ow321@connect.hku.hk::" providerId="AD" clId="Web-{32AB1515-8C65-4DFA-CCCF-5EE23092E5AF}" dt="2024-05-09T15:14:45.701" v="88"/>
        <pc:sldMkLst>
          <pc:docMk/>
          <pc:sldMk cId="0" sldId="285"/>
        </pc:sldMkLst>
      </pc:sldChg>
      <pc:sldChg chg="del">
        <pc:chgData name="ow321@connect.hku.hk" userId="S::urn:spo:guest#ow321@connect.hku.hk::" providerId="AD" clId="Web-{32AB1515-8C65-4DFA-CCCF-5EE23092E5AF}" dt="2024-05-09T15:14:45.686" v="87"/>
        <pc:sldMkLst>
          <pc:docMk/>
          <pc:sldMk cId="0" sldId="286"/>
        </pc:sldMkLst>
      </pc:sldChg>
      <pc:sldChg chg="del">
        <pc:chgData name="ow321@connect.hku.hk" userId="S::urn:spo:guest#ow321@connect.hku.hk::" providerId="AD" clId="Web-{32AB1515-8C65-4DFA-CCCF-5EE23092E5AF}" dt="2024-05-09T15:14:45.670" v="86"/>
        <pc:sldMkLst>
          <pc:docMk/>
          <pc:sldMk cId="0" sldId="287"/>
        </pc:sldMkLst>
      </pc:sldChg>
      <pc:sldChg chg="del">
        <pc:chgData name="ow321@connect.hku.hk" userId="S::urn:spo:guest#ow321@connect.hku.hk::" providerId="AD" clId="Web-{32AB1515-8C65-4DFA-CCCF-5EE23092E5AF}" dt="2024-05-09T15:14:45.655" v="85"/>
        <pc:sldMkLst>
          <pc:docMk/>
          <pc:sldMk cId="0" sldId="288"/>
        </pc:sldMkLst>
      </pc:sldChg>
      <pc:sldChg chg="del">
        <pc:chgData name="ow321@connect.hku.hk" userId="S::urn:spo:guest#ow321@connect.hku.hk::" providerId="AD" clId="Web-{32AB1515-8C65-4DFA-CCCF-5EE23092E5AF}" dt="2024-05-09T15:14:45.639" v="84"/>
        <pc:sldMkLst>
          <pc:docMk/>
          <pc:sldMk cId="0" sldId="289"/>
        </pc:sldMkLst>
      </pc:sldChg>
      <pc:sldChg chg="del">
        <pc:chgData name="ow321@connect.hku.hk" userId="S::urn:spo:guest#ow321@connect.hku.hk::" providerId="AD" clId="Web-{32AB1515-8C65-4DFA-CCCF-5EE23092E5AF}" dt="2024-05-09T15:14:45.608" v="83"/>
        <pc:sldMkLst>
          <pc:docMk/>
          <pc:sldMk cId="0" sldId="290"/>
        </pc:sldMkLst>
      </pc:sldChg>
      <pc:sldChg chg="del">
        <pc:chgData name="ow321@connect.hku.hk" userId="S::urn:spo:guest#ow321@connect.hku.hk::" providerId="AD" clId="Web-{32AB1515-8C65-4DFA-CCCF-5EE23092E5AF}" dt="2024-05-09T15:14:40.420" v="82"/>
        <pc:sldMkLst>
          <pc:docMk/>
          <pc:sldMk cId="0" sldId="291"/>
        </pc:sldMkLst>
      </pc:sldChg>
      <pc:sldChg chg="del">
        <pc:chgData name="ow321@connect.hku.hk" userId="S::urn:spo:guest#ow321@connect.hku.hk::" providerId="AD" clId="Web-{32AB1515-8C65-4DFA-CCCF-5EE23092E5AF}" dt="2024-05-09T15:14:40.358" v="81"/>
        <pc:sldMkLst>
          <pc:docMk/>
          <pc:sldMk cId="0" sldId="292"/>
        </pc:sldMkLst>
      </pc:sldChg>
      <pc:sldChg chg="del">
        <pc:chgData name="ow321@connect.hku.hk" userId="S::urn:spo:guest#ow321@connect.hku.hk::" providerId="AD" clId="Web-{32AB1515-8C65-4DFA-CCCF-5EE23092E5AF}" dt="2024-05-09T15:14:40.295" v="80"/>
        <pc:sldMkLst>
          <pc:docMk/>
          <pc:sldMk cId="0" sldId="293"/>
        </pc:sldMkLst>
      </pc:sldChg>
      <pc:sldChg chg="del">
        <pc:chgData name="ow321@connect.hku.hk" userId="S::urn:spo:guest#ow321@connect.hku.hk::" providerId="AD" clId="Web-{32AB1515-8C65-4DFA-CCCF-5EE23092E5AF}" dt="2024-05-09T15:14:40.248" v="79"/>
        <pc:sldMkLst>
          <pc:docMk/>
          <pc:sldMk cId="0" sldId="294"/>
        </pc:sldMkLst>
      </pc:sldChg>
      <pc:sldChg chg="del">
        <pc:chgData name="ow321@connect.hku.hk" userId="S::urn:spo:guest#ow321@connect.hku.hk::" providerId="AD" clId="Web-{32AB1515-8C65-4DFA-CCCF-5EE23092E5AF}" dt="2024-05-09T15:14:40.217" v="78"/>
        <pc:sldMkLst>
          <pc:docMk/>
          <pc:sldMk cId="0" sldId="295"/>
        </pc:sldMkLst>
      </pc:sldChg>
      <pc:sldChg chg="del">
        <pc:chgData name="ow321@connect.hku.hk" userId="S::urn:spo:guest#ow321@connect.hku.hk::" providerId="AD" clId="Web-{32AB1515-8C65-4DFA-CCCF-5EE23092E5AF}" dt="2024-05-09T15:14:40.170" v="77"/>
        <pc:sldMkLst>
          <pc:docMk/>
          <pc:sldMk cId="0" sldId="296"/>
        </pc:sldMkLst>
      </pc:sldChg>
      <pc:sldChg chg="addSp delSp modSp modNotes">
        <pc:chgData name="ow321@connect.hku.hk" userId="S::urn:spo:guest#ow321@connect.hku.hk::" providerId="AD" clId="Web-{32AB1515-8C65-4DFA-CCCF-5EE23092E5AF}" dt="2024-05-09T17:33:08.721" v="3523"/>
        <pc:sldMkLst>
          <pc:docMk/>
          <pc:sldMk cId="2115903243" sldId="300"/>
        </pc:sldMkLst>
        <pc:spChg chg="del mod">
          <ac:chgData name="ow321@connect.hku.hk" userId="S::urn:spo:guest#ow321@connect.hku.hk::" providerId="AD" clId="Web-{32AB1515-8C65-4DFA-CCCF-5EE23092E5AF}" dt="2024-05-09T15:12:24.545" v="51"/>
          <ac:spMkLst>
            <pc:docMk/>
            <pc:sldMk cId="2115903243" sldId="300"/>
            <ac:spMk id="8" creationId="{D4061390-2E2C-FBA9-05B6-787AA70046F9}"/>
          </ac:spMkLst>
        </pc:spChg>
        <pc:spChg chg="mod">
          <ac:chgData name="ow321@connect.hku.hk" userId="S::urn:spo:guest#ow321@connect.hku.hk::" providerId="AD" clId="Web-{32AB1515-8C65-4DFA-CCCF-5EE23092E5AF}" dt="2024-05-09T15:12:27.467" v="54" actId="20577"/>
          <ac:spMkLst>
            <pc:docMk/>
            <pc:sldMk cId="2115903243" sldId="300"/>
            <ac:spMk id="9" creationId="{E30A2C79-70BC-74D8-247D-4E58017C5A20}"/>
          </ac:spMkLst>
        </pc:spChg>
        <pc:grpChg chg="del">
          <ac:chgData name="ow321@connect.hku.hk" userId="S::urn:spo:guest#ow321@connect.hku.hk::" providerId="AD" clId="Web-{32AB1515-8C65-4DFA-CCCF-5EE23092E5AF}" dt="2024-05-09T15:12:32.858" v="55"/>
          <ac:grpSpMkLst>
            <pc:docMk/>
            <pc:sldMk cId="2115903243" sldId="300"/>
            <ac:grpSpMk id="2" creationId="{949DA276-73ED-7DDD-FFA7-0B7D0C3A5041}"/>
          </ac:grpSpMkLst>
        </pc:grpChg>
        <pc:picChg chg="mod">
          <ac:chgData name="ow321@connect.hku.hk" userId="S::urn:spo:guest#ow321@connect.hku.hk::" providerId="AD" clId="Web-{32AB1515-8C65-4DFA-CCCF-5EE23092E5AF}" dt="2024-05-09T15:12:36.155" v="58" actId="1076"/>
          <ac:picMkLst>
            <pc:docMk/>
            <pc:sldMk cId="2115903243" sldId="300"/>
            <ac:picMk id="3" creationId="{20E59317-D64E-7022-ACDB-1FAB438560B5}"/>
          </ac:picMkLst>
        </pc:picChg>
        <pc:picChg chg="add mod">
          <ac:chgData name="ow321@connect.hku.hk" userId="S::urn:spo:guest#ow321@connect.hku.hk::" providerId="AD" clId="Web-{32AB1515-8C65-4DFA-CCCF-5EE23092E5AF}" dt="2024-05-09T15:12:34.483" v="56" actId="1076"/>
          <ac:picMkLst>
            <pc:docMk/>
            <pc:sldMk cId="2115903243" sldId="300"/>
            <ac:picMk id="4" creationId="{65ECFE6E-0E48-57B2-A9DF-289A5375083F}"/>
          </ac:picMkLst>
        </pc:picChg>
        <pc:picChg chg="del">
          <ac:chgData name="ow321@connect.hku.hk" userId="S::urn:spo:guest#ow321@connect.hku.hk::" providerId="AD" clId="Web-{32AB1515-8C65-4DFA-CCCF-5EE23092E5AF}" dt="2024-05-09T15:11:09.873" v="30"/>
          <ac:picMkLst>
            <pc:docMk/>
            <pc:sldMk cId="2115903243" sldId="300"/>
            <ac:picMk id="7" creationId="{197ADEC5-6F30-BBEC-5754-1CE565EA242D}"/>
          </ac:picMkLst>
        </pc:picChg>
      </pc:sldChg>
      <pc:sldChg chg="addSp modSp modNotes">
        <pc:chgData name="ow321@connect.hku.hk" userId="S::urn:spo:guest#ow321@connect.hku.hk::" providerId="AD" clId="Web-{32AB1515-8C65-4DFA-CCCF-5EE23092E5AF}" dt="2024-05-09T17:51:33.264" v="3531" actId="1076"/>
        <pc:sldMkLst>
          <pc:docMk/>
          <pc:sldMk cId="1975641963" sldId="301"/>
        </pc:sldMkLst>
        <pc:spChg chg="mod">
          <ac:chgData name="ow321@connect.hku.hk" userId="S::urn:spo:guest#ow321@connect.hku.hk::" providerId="AD" clId="Web-{32AB1515-8C65-4DFA-CCCF-5EE23092E5AF}" dt="2024-05-09T15:26:39.764" v="401" actId="20577"/>
          <ac:spMkLst>
            <pc:docMk/>
            <pc:sldMk cId="1975641963" sldId="301"/>
            <ac:spMk id="2" creationId="{4D58AB21-1D74-5F3A-1D5F-69663031C117}"/>
          </ac:spMkLst>
        </pc:spChg>
        <pc:spChg chg="mod">
          <ac:chgData name="ow321@connect.hku.hk" userId="S::urn:spo:guest#ow321@connect.hku.hk::" providerId="AD" clId="Web-{32AB1515-8C65-4DFA-CCCF-5EE23092E5AF}" dt="2024-05-09T16:31:43.546" v="1907" actId="1076"/>
          <ac:spMkLst>
            <pc:docMk/>
            <pc:sldMk cId="1975641963" sldId="301"/>
            <ac:spMk id="5" creationId="{95C979EA-F7D2-C8A5-65DF-CD65086A1932}"/>
          </ac:spMkLst>
        </pc:spChg>
        <pc:spChg chg="mod">
          <ac:chgData name="ow321@connect.hku.hk" userId="S::urn:spo:guest#ow321@connect.hku.hk::" providerId="AD" clId="Web-{32AB1515-8C65-4DFA-CCCF-5EE23092E5AF}" dt="2024-05-09T17:51:33.264" v="3531" actId="1076"/>
          <ac:spMkLst>
            <pc:docMk/>
            <pc:sldMk cId="1975641963" sldId="301"/>
            <ac:spMk id="11" creationId="{D14187A9-A9D5-991B-A34B-12F2EA2CF673}"/>
          </ac:spMkLst>
        </pc:spChg>
        <pc:spChg chg="add mod">
          <ac:chgData name="ow321@connect.hku.hk" userId="S::urn:spo:guest#ow321@connect.hku.hk::" providerId="AD" clId="Web-{32AB1515-8C65-4DFA-CCCF-5EE23092E5AF}" dt="2024-05-09T15:28:39.061" v="507" actId="20577"/>
          <ac:spMkLst>
            <pc:docMk/>
            <pc:sldMk cId="1975641963" sldId="301"/>
            <ac:spMk id="14" creationId="{24F9D757-C3A2-58AD-2EB5-0C710547DB75}"/>
          </ac:spMkLst>
        </pc:spChg>
        <pc:spChg chg="mod">
          <ac:chgData name="ow321@connect.hku.hk" userId="S::urn:spo:guest#ow321@connect.hku.hk::" providerId="AD" clId="Web-{32AB1515-8C65-4DFA-CCCF-5EE23092E5AF}" dt="2024-05-09T16:06:23.022" v="698" actId="20577"/>
          <ac:spMkLst>
            <pc:docMk/>
            <pc:sldMk cId="1975641963" sldId="301"/>
            <ac:spMk id="16" creationId="{E5C591B8-35EC-A803-2C9E-65AE21C2FCD9}"/>
          </ac:spMkLst>
        </pc:spChg>
        <pc:spChg chg="mod">
          <ac:chgData name="ow321@connect.hku.hk" userId="S::urn:spo:guest#ow321@connect.hku.hk::" providerId="AD" clId="Web-{32AB1515-8C65-4DFA-CCCF-5EE23092E5AF}" dt="2024-05-09T16:05:46.693" v="683" actId="1076"/>
          <ac:spMkLst>
            <pc:docMk/>
            <pc:sldMk cId="1975641963" sldId="301"/>
            <ac:spMk id="17" creationId="{03B2E85D-81C3-F4F7-0CC3-C2F3DE759B9C}"/>
          </ac:spMkLst>
        </pc:spChg>
        <pc:spChg chg="mod">
          <ac:chgData name="ow321@connect.hku.hk" userId="S::urn:spo:guest#ow321@connect.hku.hk::" providerId="AD" clId="Web-{32AB1515-8C65-4DFA-CCCF-5EE23092E5AF}" dt="2024-05-09T16:01:43.280" v="549" actId="1076"/>
          <ac:spMkLst>
            <pc:docMk/>
            <pc:sldMk cId="1975641963" sldId="301"/>
            <ac:spMk id="20" creationId="{743D178E-D7C0-A04F-93B5-7444251B6EBA}"/>
          </ac:spMkLst>
        </pc:spChg>
        <pc:spChg chg="mod">
          <ac:chgData name="ow321@connect.hku.hk" userId="S::urn:spo:guest#ow321@connect.hku.hk::" providerId="AD" clId="Web-{32AB1515-8C65-4DFA-CCCF-5EE23092E5AF}" dt="2024-05-09T16:03:57.784" v="646" actId="1076"/>
          <ac:spMkLst>
            <pc:docMk/>
            <pc:sldMk cId="1975641963" sldId="301"/>
            <ac:spMk id="23" creationId="{9F4B7030-9C90-7FF8-35EC-2E769168A97A}"/>
          </ac:spMkLst>
        </pc:spChg>
        <pc:spChg chg="mod">
          <ac:chgData name="ow321@connect.hku.hk" userId="S::urn:spo:guest#ow321@connect.hku.hk::" providerId="AD" clId="Web-{32AB1515-8C65-4DFA-CCCF-5EE23092E5AF}" dt="2024-05-09T16:26:47.116" v="1372" actId="1076"/>
          <ac:spMkLst>
            <pc:docMk/>
            <pc:sldMk cId="1975641963" sldId="301"/>
            <ac:spMk id="26" creationId="{9C8BE605-22D4-2365-EE1A-AF41A4493CF3}"/>
          </ac:spMkLst>
        </pc:spChg>
        <pc:spChg chg="mod">
          <ac:chgData name="ow321@connect.hku.hk" userId="S::urn:spo:guest#ow321@connect.hku.hk::" providerId="AD" clId="Web-{32AB1515-8C65-4DFA-CCCF-5EE23092E5AF}" dt="2024-05-09T17:16:53.149" v="3471" actId="20577"/>
          <ac:spMkLst>
            <pc:docMk/>
            <pc:sldMk cId="1975641963" sldId="301"/>
            <ac:spMk id="36" creationId="{EA24EE31-4287-0751-7964-FF21222E704C}"/>
          </ac:spMkLst>
        </pc:spChg>
        <pc:grpChg chg="mod">
          <ac:chgData name="ow321@connect.hku.hk" userId="S::urn:spo:guest#ow321@connect.hku.hk::" providerId="AD" clId="Web-{32AB1515-8C65-4DFA-CCCF-5EE23092E5AF}" dt="2024-05-09T16:05:32.661" v="680" actId="1076"/>
          <ac:grpSpMkLst>
            <pc:docMk/>
            <pc:sldMk cId="1975641963" sldId="301"/>
            <ac:grpSpMk id="32" creationId="{72296684-A5E8-371F-A17B-680E93DE0F53}"/>
          </ac:grpSpMkLst>
        </pc:grpChg>
        <pc:picChg chg="mod">
          <ac:chgData name="ow321@connect.hku.hk" userId="S::urn:spo:guest#ow321@connect.hku.hk::" providerId="AD" clId="Web-{32AB1515-8C65-4DFA-CCCF-5EE23092E5AF}" dt="2024-05-09T17:16:55.227" v="3472" actId="1076"/>
          <ac:picMkLst>
            <pc:docMk/>
            <pc:sldMk cId="1975641963" sldId="301"/>
            <ac:picMk id="7" creationId="{1F56F315-0103-00F2-EB8B-ADF554952598}"/>
          </ac:picMkLst>
        </pc:picChg>
      </pc:sldChg>
      <pc:sldChg chg="addSp modSp modNotes">
        <pc:chgData name="ow321@connect.hku.hk" userId="S::urn:spo:guest#ow321@connect.hku.hk::" providerId="AD" clId="Web-{32AB1515-8C65-4DFA-CCCF-5EE23092E5AF}" dt="2024-05-09T16:55:27.583" v="3174"/>
        <pc:sldMkLst>
          <pc:docMk/>
          <pc:sldMk cId="3802105149" sldId="306"/>
        </pc:sldMkLst>
        <pc:spChg chg="add mod">
          <ac:chgData name="ow321@connect.hku.hk" userId="S::urn:spo:guest#ow321@connect.hku.hk::" providerId="AD" clId="Web-{32AB1515-8C65-4DFA-CCCF-5EE23092E5AF}" dt="2024-05-09T15:14:04.873" v="75" actId="20577"/>
          <ac:spMkLst>
            <pc:docMk/>
            <pc:sldMk cId="3802105149" sldId="306"/>
            <ac:spMk id="3" creationId="{1DA22E98-9708-BF30-4F07-260F04630751}"/>
          </ac:spMkLst>
        </pc:spChg>
      </pc:sldChg>
      <pc:sldChg chg="modSp">
        <pc:chgData name="ow321@connect.hku.hk" userId="S::urn:spo:guest#ow321@connect.hku.hk::" providerId="AD" clId="Web-{32AB1515-8C65-4DFA-CCCF-5EE23092E5AF}" dt="2024-05-09T16:31:24.217" v="1905" actId="1076"/>
        <pc:sldMkLst>
          <pc:docMk/>
          <pc:sldMk cId="4144098158" sldId="310"/>
        </pc:sldMkLst>
        <pc:spChg chg="mod">
          <ac:chgData name="ow321@connect.hku.hk" userId="S::urn:spo:guest#ow321@connect.hku.hk::" providerId="AD" clId="Web-{32AB1515-8C65-4DFA-CCCF-5EE23092E5AF}" dt="2024-05-09T16:31:24.217" v="1905" actId="1076"/>
          <ac:spMkLst>
            <pc:docMk/>
            <pc:sldMk cId="4144098158" sldId="310"/>
            <ac:spMk id="16" creationId="{82D1E861-5361-31BD-B990-08619CF74DE9}"/>
          </ac:spMkLst>
        </pc:spChg>
      </pc:sldChg>
      <pc:sldChg chg="modSp addCm modCm modNotes">
        <pc:chgData name="ow321@connect.hku.hk" userId="S::urn:spo:guest#ow321@connect.hku.hk::" providerId="AD" clId="Web-{32AB1515-8C65-4DFA-CCCF-5EE23092E5AF}" dt="2024-05-09T16:52:11.156" v="2772"/>
        <pc:sldMkLst>
          <pc:docMk/>
          <pc:sldMk cId="1405926264" sldId="318"/>
        </pc:sldMkLst>
        <pc:spChg chg="mod">
          <ac:chgData name="ow321@connect.hku.hk" userId="S::urn:spo:guest#ow321@connect.hku.hk::" providerId="AD" clId="Web-{32AB1515-8C65-4DFA-CCCF-5EE23092E5AF}" dt="2024-05-09T15:23:33.905" v="274" actId="20577"/>
          <ac:spMkLst>
            <pc:docMk/>
            <pc:sldMk cId="1405926264" sldId="318"/>
            <ac:spMk id="21" creationId="{5F7AC379-1903-277A-0086-610903719645}"/>
          </ac:spMkLst>
        </pc:spChg>
        <pc:spChg chg="mod">
          <ac:chgData name="ow321@connect.hku.hk" userId="S::urn:spo:guest#ow321@connect.hku.hk::" providerId="AD" clId="Web-{32AB1515-8C65-4DFA-CCCF-5EE23092E5AF}" dt="2024-05-09T16:15:32.911" v="911" actId="20577"/>
          <ac:spMkLst>
            <pc:docMk/>
            <pc:sldMk cId="1405926264" sldId="318"/>
            <ac:spMk id="32" creationId="{CA673103-2367-8F2F-6007-F4EC8DEE05D2}"/>
          </ac:spMkLst>
        </pc:spChg>
        <pc:extLst>
          <p:ext xmlns:p="http://schemas.openxmlformats.org/presentationml/2006/main" uri="{D6D511B9-2390-475A-947B-AFAB55BFBCF1}">
            <pc226:cmChg xmlns:pc226="http://schemas.microsoft.com/office/powerpoint/2022/06/main/command" chg="add mod">
              <pc226:chgData name="ow321@connect.hku.hk" userId="S::urn:spo:guest#ow321@connect.hku.hk::" providerId="AD" clId="Web-{32AB1515-8C65-4DFA-CCCF-5EE23092E5AF}" dt="2024-05-09T15:23:33.905" v="274" actId="20577"/>
              <pc2:cmMkLst xmlns:pc2="http://schemas.microsoft.com/office/powerpoint/2019/9/main/command">
                <pc:docMk/>
                <pc:sldMk cId="1405926264" sldId="318"/>
                <pc2:cmMk id="{5BFBE51C-D90E-4594-9E58-4DB3BB0F9B83}"/>
              </pc2:cmMkLst>
            </pc226:cmChg>
          </p:ext>
        </pc:extLst>
      </pc:sldChg>
      <pc:sldChg chg="addSp delSp modSp modNotes">
        <pc:chgData name="ow321@connect.hku.hk" userId="S::urn:spo:guest#ow321@connect.hku.hk::" providerId="AD" clId="Web-{32AB1515-8C65-4DFA-CCCF-5EE23092E5AF}" dt="2024-05-09T17:47:48.556" v="3530" actId="20577"/>
        <pc:sldMkLst>
          <pc:docMk/>
          <pc:sldMk cId="2404731511" sldId="320"/>
        </pc:sldMkLst>
        <pc:spChg chg="mod">
          <ac:chgData name="ow321@connect.hku.hk" userId="S::urn:spo:guest#ow321@connect.hku.hk::" providerId="AD" clId="Web-{32AB1515-8C65-4DFA-CCCF-5EE23092E5AF}" dt="2024-05-09T17:47:48.556" v="3530" actId="20577"/>
          <ac:spMkLst>
            <pc:docMk/>
            <pc:sldMk cId="2404731511" sldId="320"/>
            <ac:spMk id="10" creationId="{1EE4C451-7827-8E19-A10F-E9D8939C187F}"/>
          </ac:spMkLst>
        </pc:spChg>
        <pc:spChg chg="mod">
          <ac:chgData name="ow321@connect.hku.hk" userId="S::urn:spo:guest#ow321@connect.hku.hk::" providerId="AD" clId="Web-{32AB1515-8C65-4DFA-CCCF-5EE23092E5AF}" dt="2024-05-09T16:27:45.758" v="1755" actId="20577"/>
          <ac:spMkLst>
            <pc:docMk/>
            <pc:sldMk cId="2404731511" sldId="320"/>
            <ac:spMk id="12" creationId="{F073A9BB-1A0C-F8EE-CEDB-BE849750C57F}"/>
          </ac:spMkLst>
        </pc:spChg>
        <pc:spChg chg="mod">
          <ac:chgData name="ow321@connect.hku.hk" userId="S::urn:spo:guest#ow321@connect.hku.hk::" providerId="AD" clId="Web-{32AB1515-8C65-4DFA-CCCF-5EE23092E5AF}" dt="2024-05-09T16:27:46.601" v="1759" actId="20577"/>
          <ac:spMkLst>
            <pc:docMk/>
            <pc:sldMk cId="2404731511" sldId="320"/>
            <ac:spMk id="14" creationId="{CC9A7598-81C7-2D73-2A77-2D8163295C51}"/>
          </ac:spMkLst>
        </pc:spChg>
        <pc:spChg chg="mod">
          <ac:chgData name="ow321@connect.hku.hk" userId="S::urn:spo:guest#ow321@connect.hku.hk::" providerId="AD" clId="Web-{32AB1515-8C65-4DFA-CCCF-5EE23092E5AF}" dt="2024-05-09T16:27:44.055" v="1707" actId="20577"/>
          <ac:spMkLst>
            <pc:docMk/>
            <pc:sldMk cId="2404731511" sldId="320"/>
            <ac:spMk id="16" creationId="{3FE43213-8871-BEFE-3B79-4848E9553415}"/>
          </ac:spMkLst>
        </pc:spChg>
        <pc:picChg chg="add del mod">
          <ac:chgData name="ow321@connect.hku.hk" userId="S::urn:spo:guest#ow321@connect.hku.hk::" providerId="AD" clId="Web-{32AB1515-8C65-4DFA-CCCF-5EE23092E5AF}" dt="2024-05-09T16:23:52.064" v="1298"/>
          <ac:picMkLst>
            <pc:docMk/>
            <pc:sldMk cId="2404731511" sldId="320"/>
            <ac:picMk id="2" creationId="{F8C27B04-143D-8DD5-A5CC-55BB4B7C4FF4}"/>
          </ac:picMkLst>
        </pc:picChg>
      </pc:sldChg>
      <pc:sldChg chg="del">
        <pc:chgData name="ow321@connect.hku.hk" userId="S::urn:spo:guest#ow321@connect.hku.hk::" providerId="AD" clId="Web-{32AB1515-8C65-4DFA-CCCF-5EE23092E5AF}" dt="2024-05-09T15:14:13.967" v="76"/>
        <pc:sldMkLst>
          <pc:docMk/>
          <pc:sldMk cId="4153009971" sldId="321"/>
        </pc:sldMkLst>
      </pc:sldChg>
      <pc:sldChg chg="modSp modNotes">
        <pc:chgData name="ow321@connect.hku.hk" userId="S::urn:spo:guest#ow321@connect.hku.hk::" providerId="AD" clId="Web-{32AB1515-8C65-4DFA-CCCF-5EE23092E5AF}" dt="2024-05-09T16:57:54.649" v="3469"/>
        <pc:sldMkLst>
          <pc:docMk/>
          <pc:sldMk cId="2187195519" sldId="322"/>
        </pc:sldMkLst>
        <pc:spChg chg="mod">
          <ac:chgData name="ow321@connect.hku.hk" userId="S::urn:spo:guest#ow321@connect.hku.hk::" providerId="AD" clId="Web-{32AB1515-8C65-4DFA-CCCF-5EE23092E5AF}" dt="2024-05-09T16:12:27.094" v="749" actId="20577"/>
          <ac:spMkLst>
            <pc:docMk/>
            <pc:sldMk cId="2187195519" sldId="322"/>
            <ac:spMk id="62" creationId="{0341A1D1-55A3-E682-AF3D-C749E63ED5F3}"/>
          </ac:spMkLst>
        </pc:spChg>
        <pc:spChg chg="mod">
          <ac:chgData name="ow321@connect.hku.hk" userId="S::urn:spo:guest#ow321@connect.hku.hk::" providerId="AD" clId="Web-{32AB1515-8C65-4DFA-CCCF-5EE23092E5AF}" dt="2024-05-09T16:15:02.410" v="896" actId="20577"/>
          <ac:spMkLst>
            <pc:docMk/>
            <pc:sldMk cId="2187195519" sldId="322"/>
            <ac:spMk id="63" creationId="{BB4C6257-4B1F-8CD3-51E0-E14440CD8CA7}"/>
          </ac:spMkLst>
        </pc:spChg>
      </pc:sldChg>
      <pc:sldChg chg="addSp delSp modSp del mod modShow">
        <pc:chgData name="ow321@connect.hku.hk" userId="S::urn:spo:guest#ow321@connect.hku.hk::" providerId="AD" clId="Web-{32AB1515-8C65-4DFA-CCCF-5EE23092E5AF}" dt="2024-05-09T16:37:10.414" v="2071" actId="1076"/>
        <pc:sldMkLst>
          <pc:docMk/>
          <pc:sldMk cId="1212432780" sldId="324"/>
        </pc:sldMkLst>
        <pc:spChg chg="add del">
          <ac:chgData name="ow321@connect.hku.hk" userId="S::urn:spo:guest#ow321@connect.hku.hk::" providerId="AD" clId="Web-{32AB1515-8C65-4DFA-CCCF-5EE23092E5AF}" dt="2024-05-09T16:34:48.910" v="1909"/>
          <ac:spMkLst>
            <pc:docMk/>
            <pc:sldMk cId="1212432780" sldId="324"/>
            <ac:spMk id="3" creationId="{51AD2D2D-26AE-51EF-7742-379725EC3350}"/>
          </ac:spMkLst>
        </pc:spChg>
        <pc:spChg chg="add mod">
          <ac:chgData name="ow321@connect.hku.hk" userId="S::urn:spo:guest#ow321@connect.hku.hk::" providerId="AD" clId="Web-{32AB1515-8C65-4DFA-CCCF-5EE23092E5AF}" dt="2024-05-09T16:37:10.414" v="2071" actId="1076"/>
          <ac:spMkLst>
            <pc:docMk/>
            <pc:sldMk cId="1212432780" sldId="324"/>
            <ac:spMk id="6" creationId="{25AEE1D3-EB0A-7297-C15B-60312EC71ECE}"/>
          </ac:spMkLst>
        </pc:spChg>
        <pc:picChg chg="add mod">
          <ac:chgData name="ow321@connect.hku.hk" userId="S::urn:spo:guest#ow321@connect.hku.hk::" providerId="AD" clId="Web-{32AB1515-8C65-4DFA-CCCF-5EE23092E5AF}" dt="2024-05-09T16:08:05.040" v="703" actId="1076"/>
          <ac:picMkLst>
            <pc:docMk/>
            <pc:sldMk cId="1212432780" sldId="324"/>
            <ac:picMk id="2" creationId="{C54DB947-672A-0417-B925-63EE031ECE32}"/>
          </ac:picMkLst>
        </pc:picChg>
      </pc:sldChg>
      <pc:sldChg chg="new del">
        <pc:chgData name="ow321@connect.hku.hk" userId="S::urn:spo:guest#ow321@connect.hku.hk::" providerId="AD" clId="Web-{32AB1515-8C65-4DFA-CCCF-5EE23092E5AF}" dt="2024-05-09T16:08:11.696" v="705"/>
        <pc:sldMkLst>
          <pc:docMk/>
          <pc:sldMk cId="759348102" sldId="325"/>
        </pc:sldMkLst>
      </pc:sldChg>
      <pc:sldChg chg="addSp delSp modSp add replId">
        <pc:chgData name="ow321@connect.hku.hk" userId="S::urn:spo:guest#ow321@connect.hku.hk::" providerId="AD" clId="Web-{32AB1515-8C65-4DFA-CCCF-5EE23092E5AF}" dt="2024-05-09T16:38:01.415" v="2166" actId="20577"/>
        <pc:sldMkLst>
          <pc:docMk/>
          <pc:sldMk cId="1010419348" sldId="325"/>
        </pc:sldMkLst>
        <pc:spChg chg="add del mod">
          <ac:chgData name="ow321@connect.hku.hk" userId="S::urn:spo:guest#ow321@connect.hku.hk::" providerId="AD" clId="Web-{32AB1515-8C65-4DFA-CCCF-5EE23092E5AF}" dt="2024-05-09T16:38:01.415" v="2166" actId="20577"/>
          <ac:spMkLst>
            <pc:docMk/>
            <pc:sldMk cId="1010419348" sldId="325"/>
            <ac:spMk id="7" creationId="{AEBD452E-B02E-A368-1B20-289CBB0AE504}"/>
          </ac:spMkLst>
        </pc:spChg>
        <pc:picChg chg="del">
          <ac:chgData name="ow321@connect.hku.hk" userId="S::urn:spo:guest#ow321@connect.hku.hk::" providerId="AD" clId="Web-{32AB1515-8C65-4DFA-CCCF-5EE23092E5AF}" dt="2024-05-09T16:08:17.056" v="707"/>
          <ac:picMkLst>
            <pc:docMk/>
            <pc:sldMk cId="1010419348" sldId="325"/>
            <ac:picMk id="2" creationId="{C54DB947-672A-0417-B925-63EE031ECE32}"/>
          </ac:picMkLst>
        </pc:picChg>
        <pc:picChg chg="add mod">
          <ac:chgData name="ow321@connect.hku.hk" userId="S::urn:spo:guest#ow321@connect.hku.hk::" providerId="AD" clId="Web-{32AB1515-8C65-4DFA-CCCF-5EE23092E5AF}" dt="2024-05-09T16:08:29.869" v="710" actId="1076"/>
          <ac:picMkLst>
            <pc:docMk/>
            <pc:sldMk cId="1010419348" sldId="325"/>
            <ac:picMk id="3" creationId="{612B74EC-F5FF-3317-6805-6128E5B6B50A}"/>
          </ac:picMkLst>
        </pc:picChg>
      </pc:sldChg>
      <pc:sldChg chg="addSp delSp modSp add replId">
        <pc:chgData name="ow321@connect.hku.hk" userId="S::urn:spo:guest#ow321@connect.hku.hk::" providerId="AD" clId="Web-{32AB1515-8C65-4DFA-CCCF-5EE23092E5AF}" dt="2024-05-09T16:45:56.428" v="2538" actId="1076"/>
        <pc:sldMkLst>
          <pc:docMk/>
          <pc:sldMk cId="2046337734" sldId="326"/>
        </pc:sldMkLst>
        <pc:spChg chg="add del mod">
          <ac:chgData name="ow321@connect.hku.hk" userId="S::urn:spo:guest#ow321@connect.hku.hk::" providerId="AD" clId="Web-{32AB1515-8C65-4DFA-CCCF-5EE23092E5AF}" dt="2024-05-09T16:35:19.755" v="1915"/>
          <ac:spMkLst>
            <pc:docMk/>
            <pc:sldMk cId="2046337734" sldId="326"/>
            <ac:spMk id="6" creationId="{C4ACB83A-9CB0-85B5-0306-271576048CFA}"/>
          </ac:spMkLst>
        </pc:spChg>
        <pc:spChg chg="add mod">
          <ac:chgData name="ow321@connect.hku.hk" userId="S::urn:spo:guest#ow321@connect.hku.hk::" providerId="AD" clId="Web-{32AB1515-8C65-4DFA-CCCF-5EE23092E5AF}" dt="2024-05-09T16:39:00.995" v="2241" actId="20577"/>
          <ac:spMkLst>
            <pc:docMk/>
            <pc:sldMk cId="2046337734" sldId="326"/>
            <ac:spMk id="10" creationId="{BBE7ECE4-F138-C6A4-C787-2184C8B2CC14}"/>
          </ac:spMkLst>
        </pc:spChg>
        <pc:graphicFrameChg chg="add del mod modGraphic">
          <ac:chgData name="ow321@connect.hku.hk" userId="S::urn:spo:guest#ow321@connect.hku.hk::" providerId="AD" clId="Web-{32AB1515-8C65-4DFA-CCCF-5EE23092E5AF}" dt="2024-05-09T16:45:50.818" v="2535"/>
          <ac:graphicFrameMkLst>
            <pc:docMk/>
            <pc:sldMk cId="2046337734" sldId="326"/>
            <ac:graphicFrameMk id="8" creationId="{FBE19CF6-8941-23D4-691C-E320ED4BFD24}"/>
          </ac:graphicFrameMkLst>
        </pc:graphicFrameChg>
        <pc:picChg chg="add del mod">
          <ac:chgData name="ow321@connect.hku.hk" userId="S::urn:spo:guest#ow321@connect.hku.hk::" providerId="AD" clId="Web-{32AB1515-8C65-4DFA-CCCF-5EE23092E5AF}" dt="2024-05-09T16:34:57.004" v="1910"/>
          <ac:picMkLst>
            <pc:docMk/>
            <pc:sldMk cId="2046337734" sldId="326"/>
            <ac:picMk id="2" creationId="{6B8859F1-47C4-5D34-8ED2-2082B6C562B1}"/>
          </ac:picMkLst>
        </pc:picChg>
        <pc:picChg chg="del">
          <ac:chgData name="ow321@connect.hku.hk" userId="S::urn:spo:guest#ow321@connect.hku.hk::" providerId="AD" clId="Web-{32AB1515-8C65-4DFA-CCCF-5EE23092E5AF}" dt="2024-05-09T16:09:12.214" v="714"/>
          <ac:picMkLst>
            <pc:docMk/>
            <pc:sldMk cId="2046337734" sldId="326"/>
            <ac:picMk id="3" creationId="{612B74EC-F5FF-3317-6805-6128E5B6B50A}"/>
          </ac:picMkLst>
        </pc:picChg>
        <pc:picChg chg="add mod">
          <ac:chgData name="ow321@connect.hku.hk" userId="S::urn:spo:guest#ow321@connect.hku.hk::" providerId="AD" clId="Web-{32AB1515-8C65-4DFA-CCCF-5EE23092E5AF}" dt="2024-05-09T16:45:56.428" v="2538" actId="1076"/>
          <ac:picMkLst>
            <pc:docMk/>
            <pc:sldMk cId="2046337734" sldId="326"/>
            <ac:picMk id="11" creationId="{178270E7-7BBA-64B3-E813-E0B16653FF89}"/>
          </ac:picMkLst>
        </pc:picChg>
      </pc:sldChg>
      <pc:sldChg chg="new del">
        <pc:chgData name="ow321@connect.hku.hk" userId="S::urn:spo:guest#ow321@connect.hku.hk::" providerId="AD" clId="Web-{32AB1515-8C65-4DFA-CCCF-5EE23092E5AF}" dt="2024-05-09T16:08:54.963" v="712"/>
        <pc:sldMkLst>
          <pc:docMk/>
          <pc:sldMk cId="4187714810" sldId="326"/>
        </pc:sldMkLst>
      </pc:sldChg>
      <pc:sldChg chg="addSp delSp modSp add replId">
        <pc:chgData name="ow321@connect.hku.hk" userId="S::urn:spo:guest#ow321@connect.hku.hk::" providerId="AD" clId="Web-{32AB1515-8C65-4DFA-CCCF-5EE23092E5AF}" dt="2024-05-09T16:39:28.058" v="2284" actId="1076"/>
        <pc:sldMkLst>
          <pc:docMk/>
          <pc:sldMk cId="4233947318" sldId="327"/>
        </pc:sldMkLst>
        <pc:spChg chg="add mod">
          <ac:chgData name="ow321@connect.hku.hk" userId="S::urn:spo:guest#ow321@connect.hku.hk::" providerId="AD" clId="Web-{32AB1515-8C65-4DFA-CCCF-5EE23092E5AF}" dt="2024-05-09T16:39:28.058" v="2284" actId="1076"/>
          <ac:spMkLst>
            <pc:docMk/>
            <pc:sldMk cId="4233947318" sldId="327"/>
            <ac:spMk id="9" creationId="{D635E843-ED93-39A1-57DC-C1B9F715A42F}"/>
          </ac:spMkLst>
        </pc:spChg>
        <pc:graphicFrameChg chg="add mod">
          <ac:chgData name="ow321@connect.hku.hk" userId="S::urn:spo:guest#ow321@connect.hku.hk::" providerId="AD" clId="Web-{32AB1515-8C65-4DFA-CCCF-5EE23092E5AF}" dt="2024-05-09T16:35:47.208" v="1921"/>
          <ac:graphicFrameMkLst>
            <pc:docMk/>
            <pc:sldMk cId="4233947318" sldId="327"/>
            <ac:graphicFrameMk id="7" creationId="{D50DC0D2-2CD5-EC25-9A48-AF68C569FCEB}"/>
          </ac:graphicFrameMkLst>
        </pc:graphicFrameChg>
        <pc:picChg chg="del">
          <ac:chgData name="ow321@connect.hku.hk" userId="S::urn:spo:guest#ow321@connect.hku.hk::" providerId="AD" clId="Web-{32AB1515-8C65-4DFA-CCCF-5EE23092E5AF}" dt="2024-05-09T16:09:40.121" v="720"/>
          <ac:picMkLst>
            <pc:docMk/>
            <pc:sldMk cId="4233947318" sldId="327"/>
            <ac:picMk id="2" creationId="{6B8859F1-47C4-5D34-8ED2-2082B6C562B1}"/>
          </ac:picMkLst>
        </pc:picChg>
        <pc:picChg chg="add del mod">
          <ac:chgData name="ow321@connect.hku.hk" userId="S::urn:spo:guest#ow321@connect.hku.hk::" providerId="AD" clId="Web-{32AB1515-8C65-4DFA-CCCF-5EE23092E5AF}" dt="2024-05-09T16:35:00.942" v="1911"/>
          <ac:picMkLst>
            <pc:docMk/>
            <pc:sldMk cId="4233947318" sldId="327"/>
            <ac:picMk id="3" creationId="{E7DDEFC7-9F27-16CA-AED1-53937924FC77}"/>
          </ac:picMkLst>
        </pc:picChg>
      </pc:sldChg>
      <pc:sldChg chg="addSp delSp modSp add replId">
        <pc:chgData name="ow321@connect.hku.hk" userId="S::urn:spo:guest#ow321@connect.hku.hk::" providerId="AD" clId="Web-{32AB1515-8C65-4DFA-CCCF-5EE23092E5AF}" dt="2024-05-09T16:40:44.185" v="2347" actId="20577"/>
        <pc:sldMkLst>
          <pc:docMk/>
          <pc:sldMk cId="3159341737" sldId="328"/>
        </pc:sldMkLst>
        <pc:spChg chg="add mod">
          <ac:chgData name="ow321@connect.hku.hk" userId="S::urn:spo:guest#ow321@connect.hku.hk::" providerId="AD" clId="Web-{32AB1515-8C65-4DFA-CCCF-5EE23092E5AF}" dt="2024-05-09T16:40:44.185" v="2347" actId="20577"/>
          <ac:spMkLst>
            <pc:docMk/>
            <pc:sldMk cId="3159341737" sldId="328"/>
            <ac:spMk id="8" creationId="{E5FA4A2B-77E5-5B6A-A66E-23367F1D1939}"/>
          </ac:spMkLst>
        </pc:spChg>
        <pc:picChg chg="add mod">
          <ac:chgData name="ow321@connect.hku.hk" userId="S::urn:spo:guest#ow321@connect.hku.hk::" providerId="AD" clId="Web-{32AB1515-8C65-4DFA-CCCF-5EE23092E5AF}" dt="2024-05-09T16:10:13.700" v="727" actId="1076"/>
          <ac:picMkLst>
            <pc:docMk/>
            <pc:sldMk cId="3159341737" sldId="328"/>
            <ac:picMk id="2" creationId="{E85884A7-C993-A99F-4634-F56C8790A0E6}"/>
          </ac:picMkLst>
        </pc:picChg>
        <pc:picChg chg="del">
          <ac:chgData name="ow321@connect.hku.hk" userId="S::urn:spo:guest#ow321@connect.hku.hk::" providerId="AD" clId="Web-{32AB1515-8C65-4DFA-CCCF-5EE23092E5AF}" dt="2024-05-09T16:10:08.012" v="723"/>
          <ac:picMkLst>
            <pc:docMk/>
            <pc:sldMk cId="3159341737" sldId="328"/>
            <ac:picMk id="3" creationId="{E7DDEFC7-9F27-16CA-AED1-53937924FC77}"/>
          </ac:picMkLst>
        </pc:picChg>
        <pc:picChg chg="add del mod">
          <ac:chgData name="ow321@connect.hku.hk" userId="S::urn:spo:guest#ow321@connect.hku.hk::" providerId="AD" clId="Web-{32AB1515-8C65-4DFA-CCCF-5EE23092E5AF}" dt="2024-05-09T16:10:48.372" v="731"/>
          <ac:picMkLst>
            <pc:docMk/>
            <pc:sldMk cId="3159341737" sldId="328"/>
            <ac:picMk id="6" creationId="{255D1A0E-0AC8-C79E-DE20-49B51755EFFA}"/>
          </ac:picMkLst>
        </pc:picChg>
      </pc:sldChg>
      <pc:sldChg chg="addSp delSp modSp add replId">
        <pc:chgData name="ow321@connect.hku.hk" userId="S::urn:spo:guest#ow321@connect.hku.hk::" providerId="AD" clId="Web-{32AB1515-8C65-4DFA-CCCF-5EE23092E5AF}" dt="2024-05-09T16:42:44.704" v="2469" actId="1076"/>
        <pc:sldMkLst>
          <pc:docMk/>
          <pc:sldMk cId="1539718284" sldId="329"/>
        </pc:sldMkLst>
        <pc:spChg chg="add mod">
          <ac:chgData name="ow321@connect.hku.hk" userId="S::urn:spo:guest#ow321@connect.hku.hk::" providerId="AD" clId="Web-{32AB1515-8C65-4DFA-CCCF-5EE23092E5AF}" dt="2024-05-09T16:42:44.704" v="2469" actId="1076"/>
          <ac:spMkLst>
            <pc:docMk/>
            <pc:sldMk cId="1539718284" sldId="329"/>
            <ac:spMk id="7" creationId="{5FF9F44E-DB73-77DE-77DF-724B1E0C7222}"/>
          </ac:spMkLst>
        </pc:spChg>
        <pc:picChg chg="del">
          <ac:chgData name="ow321@connect.hku.hk" userId="S::urn:spo:guest#ow321@connect.hku.hk::" providerId="AD" clId="Web-{32AB1515-8C65-4DFA-CCCF-5EE23092E5AF}" dt="2024-05-09T16:10:51.622" v="733"/>
          <ac:picMkLst>
            <pc:docMk/>
            <pc:sldMk cId="1539718284" sldId="329"/>
            <ac:picMk id="2" creationId="{E85884A7-C993-A99F-4634-F56C8790A0E6}"/>
          </ac:picMkLst>
        </pc:picChg>
        <pc:picChg chg="add del mod">
          <ac:chgData name="ow321@connect.hku.hk" userId="S::urn:spo:guest#ow321@connect.hku.hk::" providerId="AD" clId="Web-{32AB1515-8C65-4DFA-CCCF-5EE23092E5AF}" dt="2024-05-09T16:18:55.463" v="991"/>
          <ac:picMkLst>
            <pc:docMk/>
            <pc:sldMk cId="1539718284" sldId="329"/>
            <ac:picMk id="3" creationId="{271304A7-1FF2-E12C-4579-B3DF3541B07A}"/>
          </ac:picMkLst>
        </pc:picChg>
      </pc:sldChg>
      <pc:sldChg chg="addSp delSp modSp add replId">
        <pc:chgData name="ow321@connect.hku.hk" userId="S::urn:spo:guest#ow321@connect.hku.hk::" providerId="AD" clId="Web-{32AB1515-8C65-4DFA-CCCF-5EE23092E5AF}" dt="2024-05-09T16:43:57.706" v="2522" actId="1076"/>
        <pc:sldMkLst>
          <pc:docMk/>
          <pc:sldMk cId="3113874268" sldId="330"/>
        </pc:sldMkLst>
        <pc:spChg chg="add mod">
          <ac:chgData name="ow321@connect.hku.hk" userId="S::urn:spo:guest#ow321@connect.hku.hk::" providerId="AD" clId="Web-{32AB1515-8C65-4DFA-CCCF-5EE23092E5AF}" dt="2024-05-09T16:43:57.706" v="2522" actId="1076"/>
          <ac:spMkLst>
            <pc:docMk/>
            <pc:sldMk cId="3113874268" sldId="330"/>
            <ac:spMk id="7" creationId="{4FA56F32-339E-87C3-FF4F-44A3FE43A38E}"/>
          </ac:spMkLst>
        </pc:spChg>
        <pc:graphicFrameChg chg="add mod modGraphic">
          <ac:chgData name="ow321@connect.hku.hk" userId="S::urn:spo:guest#ow321@connect.hku.hk::" providerId="AD" clId="Web-{32AB1515-8C65-4DFA-CCCF-5EE23092E5AF}" dt="2024-05-09T16:43:39.581" v="2520" actId="1076"/>
          <ac:graphicFrameMkLst>
            <pc:docMk/>
            <pc:sldMk cId="3113874268" sldId="330"/>
            <ac:graphicFrameMk id="9" creationId="{88913D3F-1528-6E65-1F1C-07A3BC4E0F89}"/>
          </ac:graphicFrameMkLst>
        </pc:graphicFrameChg>
        <pc:picChg chg="add del mod">
          <ac:chgData name="ow321@connect.hku.hk" userId="S::urn:spo:guest#ow321@connect.hku.hk::" providerId="AD" clId="Web-{32AB1515-8C65-4DFA-CCCF-5EE23092E5AF}" dt="2024-05-09T16:43:12.814" v="2513"/>
          <ac:picMkLst>
            <pc:docMk/>
            <pc:sldMk cId="3113874268" sldId="330"/>
            <ac:picMk id="2" creationId="{961AB8A9-A444-46FC-F198-1026CE268C7A}"/>
          </ac:picMkLst>
        </pc:picChg>
        <pc:picChg chg="del">
          <ac:chgData name="ow321@connect.hku.hk" userId="S::urn:spo:guest#ow321@connect.hku.hk::" providerId="AD" clId="Web-{32AB1515-8C65-4DFA-CCCF-5EE23092E5AF}" dt="2024-05-09T16:11:07.998" v="738"/>
          <ac:picMkLst>
            <pc:docMk/>
            <pc:sldMk cId="3113874268" sldId="330"/>
            <ac:picMk id="3" creationId="{271304A7-1FF2-E12C-4579-B3DF3541B07A}"/>
          </ac:picMkLst>
        </pc:picChg>
      </pc:sldChg>
      <pc:sldChg chg="modSp add del ord replId">
        <pc:chgData name="ow321@connect.hku.hk" userId="S::urn:spo:guest#ow321@connect.hku.hk::" providerId="AD" clId="Web-{32AB1515-8C65-4DFA-CCCF-5EE23092E5AF}" dt="2024-05-09T16:30:26.497" v="1904"/>
        <pc:sldMkLst>
          <pc:docMk/>
          <pc:sldMk cId="841294303" sldId="331"/>
        </pc:sldMkLst>
        <pc:spChg chg="mod">
          <ac:chgData name="ow321@connect.hku.hk" userId="S::urn:spo:guest#ow321@connect.hku.hk::" providerId="AD" clId="Web-{32AB1515-8C65-4DFA-CCCF-5EE23092E5AF}" dt="2024-05-09T16:30:23.919" v="1903" actId="20577"/>
          <ac:spMkLst>
            <pc:docMk/>
            <pc:sldMk cId="841294303" sldId="331"/>
            <ac:spMk id="2" creationId="{964F36DB-9885-B658-9D18-9BD1A095B565}"/>
          </ac:spMkLst>
        </pc:spChg>
      </pc:sldChg>
      <pc:sldChg chg="addSp delSp modSp add replId">
        <pc:chgData name="ow321@connect.hku.hk" userId="S::urn:spo:guest#ow321@connect.hku.hk::" providerId="AD" clId="Web-{32AB1515-8C65-4DFA-CCCF-5EE23092E5AF}" dt="2024-05-09T16:41:25.561" v="2426" actId="20577"/>
        <pc:sldMkLst>
          <pc:docMk/>
          <pc:sldMk cId="1486931667" sldId="331"/>
        </pc:sldMkLst>
        <pc:spChg chg="mod">
          <ac:chgData name="ow321@connect.hku.hk" userId="S::urn:spo:guest#ow321@connect.hku.hk::" providerId="AD" clId="Web-{32AB1515-8C65-4DFA-CCCF-5EE23092E5AF}" dt="2024-05-09T16:41:25.561" v="2426" actId="20577"/>
          <ac:spMkLst>
            <pc:docMk/>
            <pc:sldMk cId="1486931667" sldId="331"/>
            <ac:spMk id="8" creationId="{E5FA4A2B-77E5-5B6A-A66E-23367F1D1939}"/>
          </ac:spMkLst>
        </pc:spChg>
        <pc:graphicFrameChg chg="add mod">
          <ac:chgData name="ow321@connect.hku.hk" userId="S::urn:spo:guest#ow321@connect.hku.hk::" providerId="AD" clId="Web-{32AB1515-8C65-4DFA-CCCF-5EE23092E5AF}" dt="2024-05-09T16:40:52.889" v="2350"/>
          <ac:graphicFrameMkLst>
            <pc:docMk/>
            <pc:sldMk cId="1486931667" sldId="331"/>
            <ac:graphicFrameMk id="6" creationId="{1AF17CC9-D737-3279-735D-2E57E2AFB5BB}"/>
          </ac:graphicFrameMkLst>
        </pc:graphicFrameChg>
        <pc:picChg chg="del">
          <ac:chgData name="ow321@connect.hku.hk" userId="S::urn:spo:guest#ow321@connect.hku.hk::" providerId="AD" clId="Web-{32AB1515-8C65-4DFA-CCCF-5EE23092E5AF}" dt="2024-05-09T16:40:52.498" v="2349"/>
          <ac:picMkLst>
            <pc:docMk/>
            <pc:sldMk cId="1486931667" sldId="331"/>
            <ac:picMk id="2" creationId="{E85884A7-C993-A99F-4634-F56C8790A0E6}"/>
          </ac:picMkLst>
        </pc:picChg>
      </pc:sldChg>
      <pc:sldChg chg="new del">
        <pc:chgData name="ow321@connect.hku.hk" userId="S::urn:spo:guest#ow321@connect.hku.hk::" providerId="AD" clId="Web-{32AB1515-8C65-4DFA-CCCF-5EE23092E5AF}" dt="2024-05-09T16:15:23.989" v="898"/>
        <pc:sldMkLst>
          <pc:docMk/>
          <pc:sldMk cId="1888437987" sldId="331"/>
        </pc:sldMkLst>
      </pc:sldChg>
      <pc:sldChg chg="addSp delSp modSp add replId">
        <pc:chgData name="ow321@connect.hku.hk" userId="S::urn:spo:guest#ow321@connect.hku.hk::" providerId="AD" clId="Web-{32AB1515-8C65-4DFA-CCCF-5EE23092E5AF}" dt="2024-05-09T16:47:10.211" v="2580" actId="20577"/>
        <pc:sldMkLst>
          <pc:docMk/>
          <pc:sldMk cId="3283334386" sldId="332"/>
        </pc:sldMkLst>
        <pc:spChg chg="mod">
          <ac:chgData name="ow321@connect.hku.hk" userId="S::urn:spo:guest#ow321@connect.hku.hk::" providerId="AD" clId="Web-{32AB1515-8C65-4DFA-CCCF-5EE23092E5AF}" dt="2024-05-09T16:47:10.211" v="2580" actId="20577"/>
          <ac:spMkLst>
            <pc:docMk/>
            <pc:sldMk cId="3283334386" sldId="332"/>
            <ac:spMk id="7" creationId="{4FA56F32-339E-87C3-FF4F-44A3FE43A38E}"/>
          </ac:spMkLst>
        </pc:spChg>
        <pc:graphicFrameChg chg="del">
          <ac:chgData name="ow321@connect.hku.hk" userId="S::urn:spo:guest#ow321@connect.hku.hk::" providerId="AD" clId="Web-{32AB1515-8C65-4DFA-CCCF-5EE23092E5AF}" dt="2024-05-09T16:44:05.347" v="2524"/>
          <ac:graphicFrameMkLst>
            <pc:docMk/>
            <pc:sldMk cId="3283334386" sldId="332"/>
            <ac:graphicFrameMk id="9" creationId="{88913D3F-1528-6E65-1F1C-07A3BC4E0F89}"/>
          </ac:graphicFrameMkLst>
        </pc:graphicFrameChg>
        <pc:picChg chg="add mod">
          <ac:chgData name="ow321@connect.hku.hk" userId="S::urn:spo:guest#ow321@connect.hku.hk::" providerId="AD" clId="Web-{32AB1515-8C65-4DFA-CCCF-5EE23092E5AF}" dt="2024-05-09T16:44:32.035" v="2530" actId="1076"/>
          <ac:picMkLst>
            <pc:docMk/>
            <pc:sldMk cId="3283334386" sldId="332"/>
            <ac:picMk id="2" creationId="{AAE37AF5-D64C-CEEB-D00D-7C76DB5F7F9B}"/>
          </ac:picMkLst>
        </pc:picChg>
      </pc:sldChg>
      <pc:sldChg chg="addSp delSp modSp add replId">
        <pc:chgData name="ow321@connect.hku.hk" userId="S::urn:spo:guest#ow321@connect.hku.hk::" providerId="AD" clId="Web-{32AB1515-8C65-4DFA-CCCF-5EE23092E5AF}" dt="2024-05-09T16:47:48.774" v="2640" actId="20577"/>
        <pc:sldMkLst>
          <pc:docMk/>
          <pc:sldMk cId="3291743357" sldId="333"/>
        </pc:sldMkLst>
        <pc:spChg chg="mod">
          <ac:chgData name="ow321@connect.hku.hk" userId="S::urn:spo:guest#ow321@connect.hku.hk::" providerId="AD" clId="Web-{32AB1515-8C65-4DFA-CCCF-5EE23092E5AF}" dt="2024-05-09T16:47:48.774" v="2640" actId="20577"/>
          <ac:spMkLst>
            <pc:docMk/>
            <pc:sldMk cId="3291743357" sldId="333"/>
            <ac:spMk id="7" creationId="{4FA56F32-339E-87C3-FF4F-44A3FE43A38E}"/>
          </ac:spMkLst>
        </pc:spChg>
        <pc:picChg chg="del">
          <ac:chgData name="ow321@connect.hku.hk" userId="S::urn:spo:guest#ow321@connect.hku.hk::" providerId="AD" clId="Web-{32AB1515-8C65-4DFA-CCCF-5EE23092E5AF}" dt="2024-05-09T16:47:24.461" v="2582"/>
          <ac:picMkLst>
            <pc:docMk/>
            <pc:sldMk cId="3291743357" sldId="333"/>
            <ac:picMk id="2" creationId="{AAE37AF5-D64C-CEEB-D00D-7C76DB5F7F9B}"/>
          </ac:picMkLst>
        </pc:picChg>
        <pc:picChg chg="add mod">
          <ac:chgData name="ow321@connect.hku.hk" userId="S::urn:spo:guest#ow321@connect.hku.hk::" providerId="AD" clId="Web-{32AB1515-8C65-4DFA-CCCF-5EE23092E5AF}" dt="2024-05-09T16:47:30.165" v="2585" actId="1076"/>
          <ac:picMkLst>
            <pc:docMk/>
            <pc:sldMk cId="3291743357" sldId="333"/>
            <ac:picMk id="3" creationId="{389D0985-7F76-87CD-FC6B-501B05092E8E}"/>
          </ac:picMkLst>
        </pc:picChg>
      </pc:sldChg>
      <pc:sldChg chg="addSp delSp modSp add replId">
        <pc:chgData name="ow321@connect.hku.hk" userId="S::urn:spo:guest#ow321@connect.hku.hk::" providerId="AD" clId="Web-{32AB1515-8C65-4DFA-CCCF-5EE23092E5AF}" dt="2024-05-09T16:49:28.355" v="2685" actId="20577"/>
        <pc:sldMkLst>
          <pc:docMk/>
          <pc:sldMk cId="1764363629" sldId="334"/>
        </pc:sldMkLst>
        <pc:spChg chg="mod">
          <ac:chgData name="ow321@connect.hku.hk" userId="S::urn:spo:guest#ow321@connect.hku.hk::" providerId="AD" clId="Web-{32AB1515-8C65-4DFA-CCCF-5EE23092E5AF}" dt="2024-05-09T16:49:28.355" v="2685" actId="20577"/>
          <ac:spMkLst>
            <pc:docMk/>
            <pc:sldMk cId="1764363629" sldId="334"/>
            <ac:spMk id="7" creationId="{4FA56F32-339E-87C3-FF4F-44A3FE43A38E}"/>
          </ac:spMkLst>
        </pc:spChg>
        <pc:picChg chg="add mod">
          <ac:chgData name="ow321@connect.hku.hk" userId="S::urn:spo:guest#ow321@connect.hku.hk::" providerId="AD" clId="Web-{32AB1515-8C65-4DFA-CCCF-5EE23092E5AF}" dt="2024-05-09T16:48:35.369" v="2650" actId="1076"/>
          <ac:picMkLst>
            <pc:docMk/>
            <pc:sldMk cId="1764363629" sldId="334"/>
            <ac:picMk id="2" creationId="{B1766C4E-0EA5-213B-3434-9A912FC92DF6}"/>
          </ac:picMkLst>
        </pc:picChg>
        <pc:picChg chg="del">
          <ac:chgData name="ow321@connect.hku.hk" userId="S::urn:spo:guest#ow321@connect.hku.hk::" providerId="AD" clId="Web-{32AB1515-8C65-4DFA-CCCF-5EE23092E5AF}" dt="2024-05-09T16:48:22.025" v="2643"/>
          <ac:picMkLst>
            <pc:docMk/>
            <pc:sldMk cId="1764363629" sldId="334"/>
            <ac:picMk id="3" creationId="{389D0985-7F76-87CD-FC6B-501B05092E8E}"/>
          </ac:picMkLst>
        </pc:picChg>
      </pc:sldChg>
      <pc:sldChg chg="addSp delSp modSp add replId">
        <pc:chgData name="ow321@connect.hku.hk" userId="S::urn:spo:guest#ow321@connect.hku.hk::" providerId="AD" clId="Web-{32AB1515-8C65-4DFA-CCCF-5EE23092E5AF}" dt="2024-05-09T16:50:21.622" v="2737" actId="20577"/>
        <pc:sldMkLst>
          <pc:docMk/>
          <pc:sldMk cId="2573763131" sldId="335"/>
        </pc:sldMkLst>
        <pc:spChg chg="mod">
          <ac:chgData name="ow321@connect.hku.hk" userId="S::urn:spo:guest#ow321@connect.hku.hk::" providerId="AD" clId="Web-{32AB1515-8C65-4DFA-CCCF-5EE23092E5AF}" dt="2024-05-09T16:50:21.622" v="2737" actId="20577"/>
          <ac:spMkLst>
            <pc:docMk/>
            <pc:sldMk cId="2573763131" sldId="335"/>
            <ac:spMk id="7" creationId="{4FA56F32-339E-87C3-FF4F-44A3FE43A38E}"/>
          </ac:spMkLst>
        </pc:spChg>
        <pc:picChg chg="del">
          <ac:chgData name="ow321@connect.hku.hk" userId="S::urn:spo:guest#ow321@connect.hku.hk::" providerId="AD" clId="Web-{32AB1515-8C65-4DFA-CCCF-5EE23092E5AF}" dt="2024-05-09T16:49:46.871" v="2690"/>
          <ac:picMkLst>
            <pc:docMk/>
            <pc:sldMk cId="2573763131" sldId="335"/>
            <ac:picMk id="2" creationId="{B1766C4E-0EA5-213B-3434-9A912FC92DF6}"/>
          </ac:picMkLst>
        </pc:picChg>
        <pc:picChg chg="add del mod">
          <ac:chgData name="ow321@connect.hku.hk" userId="S::urn:spo:guest#ow321@connect.hku.hk::" providerId="AD" clId="Web-{32AB1515-8C65-4DFA-CCCF-5EE23092E5AF}" dt="2024-05-09T16:49:38.840" v="2689"/>
          <ac:picMkLst>
            <pc:docMk/>
            <pc:sldMk cId="2573763131" sldId="335"/>
            <ac:picMk id="3" creationId="{AF479732-BE8B-1288-C047-872EBEC2EE5A}"/>
          </ac:picMkLst>
        </pc:picChg>
        <pc:picChg chg="add mod">
          <ac:chgData name="ow321@connect.hku.hk" userId="S::urn:spo:guest#ow321@connect.hku.hk::" providerId="AD" clId="Web-{32AB1515-8C65-4DFA-CCCF-5EE23092E5AF}" dt="2024-05-09T16:50:11.856" v="2702" actId="1076"/>
          <ac:picMkLst>
            <pc:docMk/>
            <pc:sldMk cId="2573763131" sldId="335"/>
            <ac:picMk id="6" creationId="{E45102E8-BCF0-26A6-1AE8-780BDA85861D}"/>
          </ac:picMkLst>
        </pc:picChg>
      </pc:sldChg>
      <pc:sldChg chg="addSp delSp modSp add replId">
        <pc:chgData name="ow321@connect.hku.hk" userId="S::urn:spo:guest#ow321@connect.hku.hk::" providerId="AD" clId="Web-{32AB1515-8C65-4DFA-CCCF-5EE23092E5AF}" dt="2024-05-09T16:51:01.686" v="2771" actId="20577"/>
        <pc:sldMkLst>
          <pc:docMk/>
          <pc:sldMk cId="2627963511" sldId="336"/>
        </pc:sldMkLst>
        <pc:spChg chg="mod">
          <ac:chgData name="ow321@connect.hku.hk" userId="S::urn:spo:guest#ow321@connect.hku.hk::" providerId="AD" clId="Web-{32AB1515-8C65-4DFA-CCCF-5EE23092E5AF}" dt="2024-05-09T16:51:01.686" v="2771" actId="20577"/>
          <ac:spMkLst>
            <pc:docMk/>
            <pc:sldMk cId="2627963511" sldId="336"/>
            <ac:spMk id="7" creationId="{4FA56F32-339E-87C3-FF4F-44A3FE43A38E}"/>
          </ac:spMkLst>
        </pc:spChg>
        <pc:picChg chg="add mod">
          <ac:chgData name="ow321@connect.hku.hk" userId="S::urn:spo:guest#ow321@connect.hku.hk::" providerId="AD" clId="Web-{32AB1515-8C65-4DFA-CCCF-5EE23092E5AF}" dt="2024-05-09T16:50:53.764" v="2743" actId="1076"/>
          <ac:picMkLst>
            <pc:docMk/>
            <pc:sldMk cId="2627963511" sldId="336"/>
            <ac:picMk id="2" creationId="{87C86CA6-4C7A-0882-366B-A01B627B0D05}"/>
          </ac:picMkLst>
        </pc:picChg>
        <pc:picChg chg="del">
          <ac:chgData name="ow321@connect.hku.hk" userId="S::urn:spo:guest#ow321@connect.hku.hk::" providerId="AD" clId="Web-{32AB1515-8C65-4DFA-CCCF-5EE23092E5AF}" dt="2024-05-09T16:50:48.279" v="2740"/>
          <ac:picMkLst>
            <pc:docMk/>
            <pc:sldMk cId="2627963511" sldId="336"/>
            <ac:picMk id="6" creationId="{E45102E8-BCF0-26A6-1AE8-780BDA85861D}"/>
          </ac:picMkLst>
        </pc:picChg>
      </pc:sldChg>
      <pc:sldChg chg="addSp delSp modSp add ord replId">
        <pc:chgData name="ow321@connect.hku.hk" userId="S::urn:spo:guest#ow321@connect.hku.hk::" providerId="AD" clId="Web-{32AB1515-8C65-4DFA-CCCF-5EE23092E5AF}" dt="2024-05-09T16:52:41.688" v="2840" actId="20577"/>
        <pc:sldMkLst>
          <pc:docMk/>
          <pc:sldMk cId="320950904" sldId="337"/>
        </pc:sldMkLst>
        <pc:spChg chg="mod">
          <ac:chgData name="ow321@connect.hku.hk" userId="S::urn:spo:guest#ow321@connect.hku.hk::" providerId="AD" clId="Web-{32AB1515-8C65-4DFA-CCCF-5EE23092E5AF}" dt="2024-05-09T16:52:41.688" v="2840" actId="20577"/>
          <ac:spMkLst>
            <pc:docMk/>
            <pc:sldMk cId="320950904" sldId="337"/>
            <ac:spMk id="6" creationId="{25AEE1D3-EB0A-7297-C15B-60312EC71ECE}"/>
          </ac:spMkLst>
        </pc:spChg>
        <pc:picChg chg="del">
          <ac:chgData name="ow321@connect.hku.hk" userId="S::urn:spo:guest#ow321@connect.hku.hk::" providerId="AD" clId="Web-{32AB1515-8C65-4DFA-CCCF-5EE23092E5AF}" dt="2024-05-09T16:52:21.735" v="2775"/>
          <ac:picMkLst>
            <pc:docMk/>
            <pc:sldMk cId="320950904" sldId="337"/>
            <ac:picMk id="2" creationId="{C54DB947-672A-0417-B925-63EE031ECE32}"/>
          </ac:picMkLst>
        </pc:picChg>
        <pc:picChg chg="add mod">
          <ac:chgData name="ow321@connect.hku.hk" userId="S::urn:spo:guest#ow321@connect.hku.hk::" providerId="AD" clId="Web-{32AB1515-8C65-4DFA-CCCF-5EE23092E5AF}" dt="2024-05-09T16:52:27.282" v="2778" actId="1076"/>
          <ac:picMkLst>
            <pc:docMk/>
            <pc:sldMk cId="320950904" sldId="337"/>
            <ac:picMk id="3" creationId="{E7527E9E-7B37-A905-2E63-82B068FC6607}"/>
          </ac:picMkLst>
        </pc:picChg>
      </pc:sldChg>
      <pc:sldChg chg="add del replId">
        <pc:chgData name="ow321@connect.hku.hk" userId="S::urn:spo:guest#ow321@connect.hku.hk::" providerId="AD" clId="Web-{32AB1515-8C65-4DFA-CCCF-5EE23092E5AF}" dt="2024-05-09T17:53:53.627" v="3535"/>
        <pc:sldMkLst>
          <pc:docMk/>
          <pc:sldMk cId="2646682410" sldId="338"/>
        </pc:sldMkLst>
      </pc:sldChg>
      <pc:sldChg chg="addSp delSp modSp add replId">
        <pc:chgData name="ow321@connect.hku.hk" userId="S::urn:spo:guest#ow321@connect.hku.hk::" providerId="AD" clId="Web-{32AB1515-8C65-4DFA-CCCF-5EE23092E5AF}" dt="2024-05-09T17:54:08.003" v="3555" actId="20577"/>
        <pc:sldMkLst>
          <pc:docMk/>
          <pc:sldMk cId="686590332" sldId="339"/>
        </pc:sldMkLst>
        <pc:spChg chg="mod">
          <ac:chgData name="ow321@connect.hku.hk" userId="S::urn:spo:guest#ow321@connect.hku.hk::" providerId="AD" clId="Web-{32AB1515-8C65-4DFA-CCCF-5EE23092E5AF}" dt="2024-05-09T17:54:08.003" v="3555" actId="20577"/>
          <ac:spMkLst>
            <pc:docMk/>
            <pc:sldMk cId="686590332" sldId="339"/>
            <ac:spMk id="7" creationId="{4FA56F32-339E-87C3-FF4F-44A3FE43A38E}"/>
          </ac:spMkLst>
        </pc:spChg>
        <pc:picChg chg="del">
          <ac:chgData name="ow321@connect.hku.hk" userId="S::urn:spo:guest#ow321@connect.hku.hk::" providerId="AD" clId="Web-{32AB1515-8C65-4DFA-CCCF-5EE23092E5AF}" dt="2024-05-09T17:53:55.487" v="3536"/>
          <ac:picMkLst>
            <pc:docMk/>
            <pc:sldMk cId="686590332" sldId="339"/>
            <ac:picMk id="2" creationId="{87C86CA6-4C7A-0882-366B-A01B627B0D05}"/>
          </ac:picMkLst>
        </pc:picChg>
        <pc:picChg chg="add mod">
          <ac:chgData name="ow321@connect.hku.hk" userId="S::urn:spo:guest#ow321@connect.hku.hk::" providerId="AD" clId="Web-{32AB1515-8C65-4DFA-CCCF-5EE23092E5AF}" dt="2024-05-09T17:53:59.784" v="3539" actId="1076"/>
          <ac:picMkLst>
            <pc:docMk/>
            <pc:sldMk cId="686590332" sldId="339"/>
            <ac:picMk id="3" creationId="{9680CA13-FD7D-5CF8-A968-D6994306C08A}"/>
          </ac:picMkLst>
        </pc:picChg>
      </pc:sldChg>
      <pc:sldChg chg="addSp delSp modSp add replId">
        <pc:chgData name="ow321@connect.hku.hk" userId="S::urn:spo:guest#ow321@connect.hku.hk::" providerId="AD" clId="Web-{32AB1515-8C65-4DFA-CCCF-5EE23092E5AF}" dt="2024-05-09T17:55:59.256" v="3596" actId="1076"/>
        <pc:sldMkLst>
          <pc:docMk/>
          <pc:sldMk cId="378399301" sldId="340"/>
        </pc:sldMkLst>
        <pc:spChg chg="mod">
          <ac:chgData name="ow321@connect.hku.hk" userId="S::urn:spo:guest#ow321@connect.hku.hk::" providerId="AD" clId="Web-{32AB1515-8C65-4DFA-CCCF-5EE23092E5AF}" dt="2024-05-09T17:55:59.256" v="3596" actId="1076"/>
          <ac:spMkLst>
            <pc:docMk/>
            <pc:sldMk cId="378399301" sldId="340"/>
            <ac:spMk id="7" creationId="{4FA56F32-339E-87C3-FF4F-44A3FE43A38E}"/>
          </ac:spMkLst>
        </pc:spChg>
        <pc:picChg chg="add mod">
          <ac:chgData name="ow321@connect.hku.hk" userId="S::urn:spo:guest#ow321@connect.hku.hk::" providerId="AD" clId="Web-{32AB1515-8C65-4DFA-CCCF-5EE23092E5AF}" dt="2024-05-09T17:54:43.472" v="3560" actId="1076"/>
          <ac:picMkLst>
            <pc:docMk/>
            <pc:sldMk cId="378399301" sldId="340"/>
            <ac:picMk id="2" creationId="{A19E3956-A9DA-D6D7-163E-C50A0CF0FBBC}"/>
          </ac:picMkLst>
        </pc:picChg>
        <pc:picChg chg="del">
          <ac:chgData name="ow321@connect.hku.hk" userId="S::urn:spo:guest#ow321@connect.hku.hk::" providerId="AD" clId="Web-{32AB1515-8C65-4DFA-CCCF-5EE23092E5AF}" dt="2024-05-09T17:54:37.254" v="3558"/>
          <ac:picMkLst>
            <pc:docMk/>
            <pc:sldMk cId="378399301" sldId="340"/>
            <ac:picMk id="3" creationId="{9680CA13-FD7D-5CF8-A968-D6994306C08A}"/>
          </ac:picMkLst>
        </pc:picChg>
      </pc:sldChg>
      <pc:sldChg chg="addSp delSp modSp add replId">
        <pc:chgData name="ow321@connect.hku.hk" userId="S::urn:spo:guest#ow321@connect.hku.hk::" providerId="AD" clId="Web-{32AB1515-8C65-4DFA-CCCF-5EE23092E5AF}" dt="2024-05-09T17:56:07.209" v="3599" actId="20577"/>
        <pc:sldMkLst>
          <pc:docMk/>
          <pc:sldMk cId="904395531" sldId="341"/>
        </pc:sldMkLst>
        <pc:spChg chg="add del mod">
          <ac:chgData name="ow321@connect.hku.hk" userId="S::urn:spo:guest#ow321@connect.hku.hk::" providerId="AD" clId="Web-{32AB1515-8C65-4DFA-CCCF-5EE23092E5AF}" dt="2024-05-09T17:56:07.209" v="3599" actId="20577"/>
          <ac:spMkLst>
            <pc:docMk/>
            <pc:sldMk cId="904395531" sldId="341"/>
            <ac:spMk id="7" creationId="{4FA56F32-339E-87C3-FF4F-44A3FE43A38E}"/>
          </ac:spMkLst>
        </pc:spChg>
        <pc:picChg chg="del">
          <ac:chgData name="ow321@connect.hku.hk" userId="S::urn:spo:guest#ow321@connect.hku.hk::" providerId="AD" clId="Web-{32AB1515-8C65-4DFA-CCCF-5EE23092E5AF}" dt="2024-05-09T17:55:25.958" v="3584"/>
          <ac:picMkLst>
            <pc:docMk/>
            <pc:sldMk cId="904395531" sldId="341"/>
            <ac:picMk id="2" creationId="{A19E3956-A9DA-D6D7-163E-C50A0CF0FBBC}"/>
          </ac:picMkLst>
        </pc:picChg>
        <pc:picChg chg="add mod">
          <ac:chgData name="ow321@connect.hku.hk" userId="S::urn:spo:guest#ow321@connect.hku.hk::" providerId="AD" clId="Web-{32AB1515-8C65-4DFA-CCCF-5EE23092E5AF}" dt="2024-05-09T17:55:40.693" v="3592" actId="1076"/>
          <ac:picMkLst>
            <pc:docMk/>
            <pc:sldMk cId="904395531" sldId="341"/>
            <ac:picMk id="3" creationId="{2A722DA2-2F9C-B7A7-52E2-397CAA1B575B}"/>
          </ac:picMkLst>
        </pc:picChg>
      </pc:sldChg>
    </pc:docChg>
  </pc:docChgLst>
  <pc:docChgLst>
    <pc:chgData name="ow321@connect.hku.hk" userId="S::urn:spo:guest#ow321@connect.hku.hk::" providerId="AD" clId="Web-{4735AE43-DBDF-381C-2C51-3C0C21D1EF8D}"/>
    <pc:docChg chg="addSld delSld modSld sldOrd">
      <pc:chgData name="ow321@connect.hku.hk" userId="S::urn:spo:guest#ow321@connect.hku.hk::" providerId="AD" clId="Web-{4735AE43-DBDF-381C-2C51-3C0C21D1EF8D}" dt="2024-05-07T07:08:36.360" v="112" actId="20577"/>
      <pc:docMkLst>
        <pc:docMk/>
      </pc:docMkLst>
      <pc:sldChg chg="addSp delSp modSp">
        <pc:chgData name="ow321@connect.hku.hk" userId="S::urn:spo:guest#ow321@connect.hku.hk::" providerId="AD" clId="Web-{4735AE43-DBDF-381C-2C51-3C0C21D1EF8D}" dt="2024-05-07T06:55:17.618" v="13" actId="20577"/>
        <pc:sldMkLst>
          <pc:docMk/>
          <pc:sldMk cId="0" sldId="256"/>
        </pc:sldMkLst>
        <pc:spChg chg="mod">
          <ac:chgData name="ow321@connect.hku.hk" userId="S::urn:spo:guest#ow321@connect.hku.hk::" providerId="AD" clId="Web-{4735AE43-DBDF-381C-2C51-3C0C21D1EF8D}" dt="2024-05-07T06:55:17.618" v="13" actId="20577"/>
          <ac:spMkLst>
            <pc:docMk/>
            <pc:sldMk cId="0" sldId="256"/>
            <ac:spMk id="246" creationId="{00000000-0000-0000-0000-000000000000}"/>
          </ac:spMkLst>
        </pc:spChg>
        <pc:picChg chg="add del mod">
          <ac:chgData name="ow321@connect.hku.hk" userId="S::urn:spo:guest#ow321@connect.hku.hk::" providerId="AD" clId="Web-{4735AE43-DBDF-381C-2C51-3C0C21D1EF8D}" dt="2024-05-07T06:53:18.223" v="12"/>
          <ac:picMkLst>
            <pc:docMk/>
            <pc:sldMk cId="0" sldId="256"/>
            <ac:picMk id="2" creationId="{813C5756-0EF9-E699-1F4C-C8CAB95022BC}"/>
          </ac:picMkLst>
        </pc:picChg>
      </pc:sldChg>
      <pc:sldChg chg="modSp ord">
        <pc:chgData name="ow321@connect.hku.hk" userId="S::urn:spo:guest#ow321@connect.hku.hk::" providerId="AD" clId="Web-{4735AE43-DBDF-381C-2C51-3C0C21D1EF8D}" dt="2024-05-07T06:58:34.264" v="50" actId="20577"/>
        <pc:sldMkLst>
          <pc:docMk/>
          <pc:sldMk cId="0" sldId="259"/>
        </pc:sldMkLst>
        <pc:spChg chg="mod">
          <ac:chgData name="ow321@connect.hku.hk" userId="S::urn:spo:guest#ow321@connect.hku.hk::" providerId="AD" clId="Web-{4735AE43-DBDF-381C-2C51-3C0C21D1EF8D}" dt="2024-05-07T06:58:34.264" v="50" actId="20577"/>
          <ac:spMkLst>
            <pc:docMk/>
            <pc:sldMk cId="0" sldId="259"/>
            <ac:spMk id="477" creationId="{00000000-0000-0000-0000-000000000000}"/>
          </ac:spMkLst>
        </pc:spChg>
      </pc:sldChg>
      <pc:sldChg chg="modSp ord">
        <pc:chgData name="ow321@connect.hku.hk" userId="S::urn:spo:guest#ow321@connect.hku.hk::" providerId="AD" clId="Web-{4735AE43-DBDF-381C-2C51-3C0C21D1EF8D}" dt="2024-05-07T07:06:23.028" v="67" actId="20577"/>
        <pc:sldMkLst>
          <pc:docMk/>
          <pc:sldMk cId="0" sldId="260"/>
        </pc:sldMkLst>
        <pc:spChg chg="mod">
          <ac:chgData name="ow321@connect.hku.hk" userId="S::urn:spo:guest#ow321@connect.hku.hk::" providerId="AD" clId="Web-{4735AE43-DBDF-381C-2C51-3C0C21D1EF8D}" dt="2024-05-07T07:06:23.028" v="67" actId="20577"/>
          <ac:spMkLst>
            <pc:docMk/>
            <pc:sldMk cId="0" sldId="260"/>
            <ac:spMk id="654" creationId="{00000000-0000-0000-0000-000000000000}"/>
          </ac:spMkLst>
        </pc:spChg>
      </pc:sldChg>
      <pc:sldChg chg="addSp delSp modSp new ord">
        <pc:chgData name="ow321@connect.hku.hk" userId="S::urn:spo:guest#ow321@connect.hku.hk::" providerId="AD" clId="Web-{4735AE43-DBDF-381C-2C51-3C0C21D1EF8D}" dt="2024-05-07T06:55:45.947" v="25" actId="1076"/>
        <pc:sldMkLst>
          <pc:docMk/>
          <pc:sldMk cId="3161305124" sldId="297"/>
        </pc:sldMkLst>
        <pc:spChg chg="del">
          <ac:chgData name="ow321@connect.hku.hk" userId="S::urn:spo:guest#ow321@connect.hku.hk::" providerId="AD" clId="Web-{4735AE43-DBDF-381C-2C51-3C0C21D1EF8D}" dt="2024-05-07T06:55:38.618" v="22"/>
          <ac:spMkLst>
            <pc:docMk/>
            <pc:sldMk cId="3161305124" sldId="297"/>
            <ac:spMk id="2" creationId="{032B154F-35B0-CE0C-B1E8-E547519DC171}"/>
          </ac:spMkLst>
        </pc:spChg>
        <pc:spChg chg="del">
          <ac:chgData name="ow321@connect.hku.hk" userId="S::urn:spo:guest#ow321@connect.hku.hk::" providerId="AD" clId="Web-{4735AE43-DBDF-381C-2C51-3C0C21D1EF8D}" dt="2024-05-07T06:55:38.618" v="21"/>
          <ac:spMkLst>
            <pc:docMk/>
            <pc:sldMk cId="3161305124" sldId="297"/>
            <ac:spMk id="3" creationId="{B85D9BA8-BD45-FA2D-A722-1BDA5548435A}"/>
          </ac:spMkLst>
        </pc:spChg>
        <pc:picChg chg="add mod">
          <ac:chgData name="ow321@connect.hku.hk" userId="S::urn:spo:guest#ow321@connect.hku.hk::" providerId="AD" clId="Web-{4735AE43-DBDF-381C-2C51-3C0C21D1EF8D}" dt="2024-05-07T06:55:45.947" v="25" actId="1076"/>
          <ac:picMkLst>
            <pc:docMk/>
            <pc:sldMk cId="3161305124" sldId="297"/>
            <ac:picMk id="4" creationId="{84BF7A91-A5DB-BEA6-BB30-BA7ACE939070}"/>
          </ac:picMkLst>
        </pc:picChg>
      </pc:sldChg>
      <pc:sldChg chg="addSp delSp new">
        <pc:chgData name="ow321@connect.hku.hk" userId="S::urn:spo:guest#ow321@connect.hku.hk::" providerId="AD" clId="Web-{4735AE43-DBDF-381C-2C51-3C0C21D1EF8D}" dt="2024-05-07T07:01:54.614" v="55"/>
        <pc:sldMkLst>
          <pc:docMk/>
          <pc:sldMk cId="4147773154" sldId="298"/>
        </pc:sldMkLst>
        <pc:spChg chg="del">
          <ac:chgData name="ow321@connect.hku.hk" userId="S::urn:spo:guest#ow321@connect.hku.hk::" providerId="AD" clId="Web-{4735AE43-DBDF-381C-2C51-3C0C21D1EF8D}" dt="2024-05-07T07:00:19.017" v="53"/>
          <ac:spMkLst>
            <pc:docMk/>
            <pc:sldMk cId="4147773154" sldId="298"/>
            <ac:spMk id="2" creationId="{2F9759F8-0CA0-6B8C-1F98-685FB69668E8}"/>
          </ac:spMkLst>
        </pc:spChg>
        <pc:spChg chg="del">
          <ac:chgData name="ow321@connect.hku.hk" userId="S::urn:spo:guest#ow321@connect.hku.hk::" providerId="AD" clId="Web-{4735AE43-DBDF-381C-2C51-3C0C21D1EF8D}" dt="2024-05-07T07:00:19.017" v="52"/>
          <ac:spMkLst>
            <pc:docMk/>
            <pc:sldMk cId="4147773154" sldId="298"/>
            <ac:spMk id="3" creationId="{A63C4286-29E0-B0C3-C102-094D6513F4D7}"/>
          </ac:spMkLst>
        </pc:spChg>
        <pc:spChg chg="add del">
          <ac:chgData name="ow321@connect.hku.hk" userId="S::urn:spo:guest#ow321@connect.hku.hk::" providerId="AD" clId="Web-{4735AE43-DBDF-381C-2C51-3C0C21D1EF8D}" dt="2024-05-07T07:01:54.614" v="55"/>
          <ac:spMkLst>
            <pc:docMk/>
            <pc:sldMk cId="4147773154" sldId="298"/>
            <ac:spMk id="4" creationId="{75E375D8-2B60-7612-F585-E6C61E993D5E}"/>
          </ac:spMkLst>
        </pc:spChg>
      </pc:sldChg>
      <pc:sldChg chg="new del">
        <pc:chgData name="ow321@connect.hku.hk" userId="S::urn:spo:guest#ow321@connect.hku.hk::" providerId="AD" clId="Web-{4735AE43-DBDF-381C-2C51-3C0C21D1EF8D}" dt="2024-05-07T07:06:34.825" v="69"/>
        <pc:sldMkLst>
          <pc:docMk/>
          <pc:sldMk cId="2344788602" sldId="299"/>
        </pc:sldMkLst>
      </pc:sldChg>
      <pc:sldChg chg="addSp modSp ord">
        <pc:chgData name="ow321@connect.hku.hk" userId="S::urn:spo:guest#ow321@connect.hku.hk::" providerId="AD" clId="Web-{4735AE43-DBDF-381C-2C51-3C0C21D1EF8D}" dt="2024-05-07T07:08:36.360" v="112" actId="20577"/>
        <pc:sldMkLst>
          <pc:docMk/>
          <pc:sldMk cId="2115903243" sldId="300"/>
        </pc:sldMkLst>
        <pc:spChg chg="add mod">
          <ac:chgData name="ow321@connect.hku.hk" userId="S::urn:spo:guest#ow321@connect.hku.hk::" providerId="AD" clId="Web-{4735AE43-DBDF-381C-2C51-3C0C21D1EF8D}" dt="2024-05-07T07:08:36.360" v="112" actId="20577"/>
          <ac:spMkLst>
            <pc:docMk/>
            <pc:sldMk cId="2115903243" sldId="300"/>
            <ac:spMk id="4" creationId="{17AA2930-9322-4826-2032-CF93BECB73DF}"/>
          </ac:spMkLst>
        </pc:spChg>
        <pc:picChg chg="add mod">
          <ac:chgData name="ow321@connect.hku.hk" userId="S::urn:spo:guest#ow321@connect.hku.hk::" providerId="AD" clId="Web-{4735AE43-DBDF-381C-2C51-3C0C21D1EF8D}" dt="2024-05-07T07:08:08.203" v="73" actId="1076"/>
          <ac:picMkLst>
            <pc:docMk/>
            <pc:sldMk cId="2115903243" sldId="300"/>
            <ac:picMk id="3" creationId="{20E59317-D64E-7022-ACDB-1FAB438560B5}"/>
          </ac:picMkLst>
        </pc:picChg>
      </pc:sldChg>
      <pc:sldChg chg="add replId">
        <pc:chgData name="ow321@connect.hku.hk" userId="S::urn:spo:guest#ow321@connect.hku.hk::" providerId="AD" clId="Web-{4735AE43-DBDF-381C-2C51-3C0C21D1EF8D}" dt="2024-05-07T07:07:52.796" v="71"/>
        <pc:sldMkLst>
          <pc:docMk/>
          <pc:sldMk cId="1975641963" sldId="301"/>
        </pc:sldMkLst>
      </pc:sldChg>
    </pc:docChg>
  </pc:docChgLst>
  <pc:docChgLst>
    <pc:chgData name="ow321@connect.hku.hk" userId="S::urn:spo:guest#ow321@connect.hku.hk::" providerId="AD" clId="Web-{41A2265E-B1FA-1512-AFCF-5AFBCD5FAAAB}"/>
    <pc:docChg chg="addSld modSld">
      <pc:chgData name="ow321@connect.hku.hk" userId="S::urn:spo:guest#ow321@connect.hku.hk::" providerId="AD" clId="Web-{41A2265E-B1FA-1512-AFCF-5AFBCD5FAAAB}" dt="2024-05-07T09:04:01.794" v="1030" actId="1076"/>
      <pc:docMkLst>
        <pc:docMk/>
      </pc:docMkLst>
      <pc:sldChg chg="addSp delSp modSp mod setBg">
        <pc:chgData name="ow321@connect.hku.hk" userId="S::urn:spo:guest#ow321@connect.hku.hk::" providerId="AD" clId="Web-{41A2265E-B1FA-1512-AFCF-5AFBCD5FAAAB}" dt="2024-05-07T09:01:49.305" v="1006" actId="1076"/>
        <pc:sldMkLst>
          <pc:docMk/>
          <pc:sldMk cId="2115903243" sldId="300"/>
        </pc:sldMkLst>
        <pc:picChg chg="add del mod">
          <ac:chgData name="ow321@connect.hku.hk" userId="S::urn:spo:guest#ow321@connect.hku.hk::" providerId="AD" clId="Web-{41A2265E-B1FA-1512-AFCF-5AFBCD5FAAAB}" dt="2024-05-07T08:56:44.091" v="950"/>
          <ac:picMkLst>
            <pc:docMk/>
            <pc:sldMk cId="2115903243" sldId="300"/>
            <ac:picMk id="2" creationId="{DE3F1D0E-FE8D-0E24-3A76-A6157E0BDC97}"/>
          </ac:picMkLst>
        </pc:picChg>
        <pc:picChg chg="add del mod">
          <ac:chgData name="ow321@connect.hku.hk" userId="S::urn:spo:guest#ow321@connect.hku.hk::" providerId="AD" clId="Web-{41A2265E-B1FA-1512-AFCF-5AFBCD5FAAAB}" dt="2024-05-07T09:01:46.852" v="1005" actId="1076"/>
          <ac:picMkLst>
            <pc:docMk/>
            <pc:sldMk cId="2115903243" sldId="300"/>
            <ac:picMk id="3" creationId="{20E59317-D64E-7022-ACDB-1FAB438560B5}"/>
          </ac:picMkLst>
        </pc:picChg>
        <pc:picChg chg="add del mod modCrop">
          <ac:chgData name="ow321@connect.hku.hk" userId="S::urn:spo:guest#ow321@connect.hku.hk::" providerId="AD" clId="Web-{41A2265E-B1FA-1512-AFCF-5AFBCD5FAAAB}" dt="2024-05-07T09:01:14.117" v="999"/>
          <ac:picMkLst>
            <pc:docMk/>
            <pc:sldMk cId="2115903243" sldId="300"/>
            <ac:picMk id="5" creationId="{775725AF-E0D6-282A-CE56-E4708F52A9C3}"/>
          </ac:picMkLst>
        </pc:picChg>
        <pc:picChg chg="add del mod">
          <ac:chgData name="ow321@connect.hku.hk" userId="S::urn:spo:guest#ow321@connect.hku.hk::" providerId="AD" clId="Web-{41A2265E-B1FA-1512-AFCF-5AFBCD5FAAAB}" dt="2024-05-07T08:57:31.796" v="962"/>
          <ac:picMkLst>
            <pc:docMk/>
            <pc:sldMk cId="2115903243" sldId="300"/>
            <ac:picMk id="6" creationId="{AB2C0AE8-6C6D-4510-7D72-A963C9D6A3BB}"/>
          </ac:picMkLst>
        </pc:picChg>
        <pc:picChg chg="add del mod">
          <ac:chgData name="ow321@connect.hku.hk" userId="S::urn:spo:guest#ow321@connect.hku.hk::" providerId="AD" clId="Web-{41A2265E-B1FA-1512-AFCF-5AFBCD5FAAAB}" dt="2024-05-07T09:01:49.305" v="1006" actId="1076"/>
          <ac:picMkLst>
            <pc:docMk/>
            <pc:sldMk cId="2115903243" sldId="300"/>
            <ac:picMk id="7" creationId="{197ADEC5-6F30-BBEC-5754-1CE565EA242D}"/>
          </ac:picMkLst>
        </pc:picChg>
      </pc:sldChg>
      <pc:sldChg chg="modSp">
        <pc:chgData name="ow321@connect.hku.hk" userId="S::urn:spo:guest#ow321@connect.hku.hk::" providerId="AD" clId="Web-{41A2265E-B1FA-1512-AFCF-5AFBCD5FAAAB}" dt="2024-05-07T09:01:58.337" v="1010" actId="20577"/>
        <pc:sldMkLst>
          <pc:docMk/>
          <pc:sldMk cId="1975641963" sldId="301"/>
        </pc:sldMkLst>
        <pc:spChg chg="mod">
          <ac:chgData name="ow321@connect.hku.hk" userId="S::urn:spo:guest#ow321@connect.hku.hk::" providerId="AD" clId="Web-{41A2265E-B1FA-1512-AFCF-5AFBCD5FAAAB}" dt="2024-05-07T08:47:25.805" v="894" actId="14100"/>
          <ac:spMkLst>
            <pc:docMk/>
            <pc:sldMk cId="1975641963" sldId="301"/>
            <ac:spMk id="2" creationId="{4D58AB21-1D74-5F3A-1D5F-69663031C117}"/>
          </ac:spMkLst>
        </pc:spChg>
        <pc:spChg chg="mod">
          <ac:chgData name="ow321@connect.hku.hk" userId="S::urn:spo:guest#ow321@connect.hku.hk::" providerId="AD" clId="Web-{41A2265E-B1FA-1512-AFCF-5AFBCD5FAAAB}" dt="2024-05-07T09:01:58.337" v="1010" actId="20577"/>
          <ac:spMkLst>
            <pc:docMk/>
            <pc:sldMk cId="1975641963" sldId="301"/>
            <ac:spMk id="5" creationId="{95C979EA-F7D2-C8A5-65DF-CD65086A1932}"/>
          </ac:spMkLst>
        </pc:spChg>
      </pc:sldChg>
      <pc:sldChg chg="modSp mod modShow">
        <pc:chgData name="ow321@connect.hku.hk" userId="S::urn:spo:guest#ow321@connect.hku.hk::" providerId="AD" clId="Web-{41A2265E-B1FA-1512-AFCF-5AFBCD5FAAAB}" dt="2024-05-07T08:40:28.821" v="546"/>
        <pc:sldMkLst>
          <pc:docMk/>
          <pc:sldMk cId="3575887746" sldId="303"/>
        </pc:sldMkLst>
        <pc:spChg chg="mod">
          <ac:chgData name="ow321@connect.hku.hk" userId="S::urn:spo:guest#ow321@connect.hku.hk::" providerId="AD" clId="Web-{41A2265E-B1FA-1512-AFCF-5AFBCD5FAAAB}" dt="2024-05-07T08:36:07.952" v="414" actId="20577"/>
          <ac:spMkLst>
            <pc:docMk/>
            <pc:sldMk cId="3575887746" sldId="303"/>
            <ac:spMk id="6" creationId="{AC5D5986-578F-F46E-0667-A08F365BB285}"/>
          </ac:spMkLst>
        </pc:spChg>
      </pc:sldChg>
      <pc:sldChg chg="modSp mod modShow">
        <pc:chgData name="ow321@connect.hku.hk" userId="S::urn:spo:guest#ow321@connect.hku.hk::" providerId="AD" clId="Web-{41A2265E-B1FA-1512-AFCF-5AFBCD5FAAAB}" dt="2024-05-07T08:43:22.812" v="646"/>
        <pc:sldMkLst>
          <pc:docMk/>
          <pc:sldMk cId="1049703786" sldId="305"/>
        </pc:sldMkLst>
        <pc:spChg chg="mod ord">
          <ac:chgData name="ow321@connect.hku.hk" userId="S::urn:spo:guest#ow321@connect.hku.hk::" providerId="AD" clId="Web-{41A2265E-B1FA-1512-AFCF-5AFBCD5FAAAB}" dt="2024-05-07T08:34:47.325" v="394" actId="20577"/>
          <ac:spMkLst>
            <pc:docMk/>
            <pc:sldMk cId="1049703786" sldId="305"/>
            <ac:spMk id="6" creationId="{AC5D5986-578F-F46E-0667-A08F365BB285}"/>
          </ac:spMkLst>
        </pc:spChg>
      </pc:sldChg>
      <pc:sldChg chg="addSp delSp modSp add replId">
        <pc:chgData name="ow321@connect.hku.hk" userId="S::urn:spo:guest#ow321@connect.hku.hk::" providerId="AD" clId="Web-{41A2265E-B1FA-1512-AFCF-5AFBCD5FAAAB}" dt="2024-05-07T09:04:01.794" v="1030" actId="1076"/>
        <pc:sldMkLst>
          <pc:docMk/>
          <pc:sldMk cId="3802105149" sldId="306"/>
        </pc:sldMkLst>
        <pc:spChg chg="mod">
          <ac:chgData name="ow321@connect.hku.hk" userId="S::urn:spo:guest#ow321@connect.hku.hk::" providerId="AD" clId="Web-{41A2265E-B1FA-1512-AFCF-5AFBCD5FAAAB}" dt="2024-05-07T09:03:14.277" v="1018" actId="20577"/>
          <ac:spMkLst>
            <pc:docMk/>
            <pc:sldMk cId="3802105149" sldId="306"/>
            <ac:spMk id="2" creationId="{4D58AB21-1D74-5F3A-1D5F-69663031C117}"/>
          </ac:spMkLst>
        </pc:spChg>
        <pc:spChg chg="mod">
          <ac:chgData name="ow321@connect.hku.hk" userId="S::urn:spo:guest#ow321@connect.hku.hk::" providerId="AD" clId="Web-{41A2265E-B1FA-1512-AFCF-5AFBCD5FAAAB}" dt="2024-05-07T08:53:36.912" v="936" actId="20577"/>
          <ac:spMkLst>
            <pc:docMk/>
            <pc:sldMk cId="3802105149" sldId="306"/>
            <ac:spMk id="5" creationId="{95C979EA-F7D2-C8A5-65DF-CD65086A1932}"/>
          </ac:spMkLst>
        </pc:spChg>
        <pc:picChg chg="add mod">
          <ac:chgData name="ow321@connect.hku.hk" userId="S::urn:spo:guest#ow321@connect.hku.hk::" providerId="AD" clId="Web-{41A2265E-B1FA-1512-AFCF-5AFBCD5FAAAB}" dt="2024-05-07T09:04:01.794" v="1030" actId="1076"/>
          <ac:picMkLst>
            <pc:docMk/>
            <pc:sldMk cId="3802105149" sldId="306"/>
            <ac:picMk id="3" creationId="{0803000D-2A1C-B770-D4F3-927E6CA9929C}"/>
          </ac:picMkLst>
        </pc:picChg>
        <pc:picChg chg="del">
          <ac:chgData name="ow321@connect.hku.hk" userId="S::urn:spo:guest#ow321@connect.hku.hk::" providerId="AD" clId="Web-{41A2265E-B1FA-1512-AFCF-5AFBCD5FAAAB}" dt="2024-05-07T08:48:29.526" v="912"/>
          <ac:picMkLst>
            <pc:docMk/>
            <pc:sldMk cId="3802105149" sldId="306"/>
            <ac:picMk id="9" creationId="{ABFD4478-5494-E0C1-FB5B-B588CAD8110C}"/>
          </ac:picMkLst>
        </pc:picChg>
      </pc:sldChg>
      <pc:sldChg chg="add replId">
        <pc:chgData name="ow321@connect.hku.hk" userId="S::urn:spo:guest#ow321@connect.hku.hk::" providerId="AD" clId="Web-{41A2265E-B1FA-1512-AFCF-5AFBCD5FAAAB}" dt="2024-05-07T08:53:13.708" v="913"/>
        <pc:sldMkLst>
          <pc:docMk/>
          <pc:sldMk cId="1454069081" sldId="307"/>
        </pc:sldMkLst>
      </pc:sldChg>
      <pc:sldChg chg="add replId">
        <pc:chgData name="ow321@connect.hku.hk" userId="S::urn:spo:guest#ow321@connect.hku.hk::" providerId="AD" clId="Web-{41A2265E-B1FA-1512-AFCF-5AFBCD5FAAAB}" dt="2024-05-07T08:53:15.521" v="914"/>
        <pc:sldMkLst>
          <pc:docMk/>
          <pc:sldMk cId="603044613" sldId="308"/>
        </pc:sldMkLst>
      </pc:sldChg>
    </pc:docChg>
  </pc:docChgLst>
  <pc:docChgLst>
    <pc:chgData name="ow321@connect.hku.hk" userId="S::urn:spo:guest#ow321@connect.hku.hk::" providerId="AD" clId="Web-{1E62AE1D-E194-6ADA-3F58-ABF476F8A407}"/>
    <pc:docChg chg="modSld">
      <pc:chgData name="ow321@connect.hku.hk" userId="S::urn:spo:guest#ow321@connect.hku.hk::" providerId="AD" clId="Web-{1E62AE1D-E194-6ADA-3F58-ABF476F8A407}" dt="2024-05-09T10:20:21.119" v="246" actId="1076"/>
      <pc:docMkLst>
        <pc:docMk/>
      </pc:docMkLst>
      <pc:sldChg chg="mod modShow">
        <pc:chgData name="ow321@connect.hku.hk" userId="S::urn:spo:guest#ow321@connect.hku.hk::" providerId="AD" clId="Web-{1E62AE1D-E194-6ADA-3F58-ABF476F8A407}" dt="2024-05-09T09:51:11.287" v="14"/>
        <pc:sldMkLst>
          <pc:docMk/>
          <pc:sldMk cId="0" sldId="276"/>
        </pc:sldMkLst>
      </pc:sldChg>
      <pc:sldChg chg="mod modShow">
        <pc:chgData name="ow321@connect.hku.hk" userId="S::urn:spo:guest#ow321@connect.hku.hk::" providerId="AD" clId="Web-{1E62AE1D-E194-6ADA-3F58-ABF476F8A407}" dt="2024-05-09T09:51:03.115" v="12"/>
        <pc:sldMkLst>
          <pc:docMk/>
          <pc:sldMk cId="0" sldId="282"/>
        </pc:sldMkLst>
      </pc:sldChg>
      <pc:sldChg chg="mod modShow">
        <pc:chgData name="ow321@connect.hku.hk" userId="S::urn:spo:guest#ow321@connect.hku.hk::" providerId="AD" clId="Web-{1E62AE1D-E194-6ADA-3F58-ABF476F8A407}" dt="2024-05-09T09:51:00.209" v="11"/>
        <pc:sldMkLst>
          <pc:docMk/>
          <pc:sldMk cId="0" sldId="283"/>
        </pc:sldMkLst>
      </pc:sldChg>
      <pc:sldChg chg="mod modShow">
        <pc:chgData name="ow321@connect.hku.hk" userId="S::urn:spo:guest#ow321@connect.hku.hk::" providerId="AD" clId="Web-{1E62AE1D-E194-6ADA-3F58-ABF476F8A407}" dt="2024-05-09T09:51:04.162" v="13"/>
        <pc:sldMkLst>
          <pc:docMk/>
          <pc:sldMk cId="0" sldId="284"/>
        </pc:sldMkLst>
      </pc:sldChg>
      <pc:sldChg chg="mod modShow">
        <pc:chgData name="ow321@connect.hku.hk" userId="S::urn:spo:guest#ow321@connect.hku.hk::" providerId="AD" clId="Web-{1E62AE1D-E194-6ADA-3F58-ABF476F8A407}" dt="2024-05-09T09:50:56.443" v="10"/>
        <pc:sldMkLst>
          <pc:docMk/>
          <pc:sldMk cId="0" sldId="285"/>
        </pc:sldMkLst>
      </pc:sldChg>
      <pc:sldChg chg="mod modShow">
        <pc:chgData name="ow321@connect.hku.hk" userId="S::urn:spo:guest#ow321@connect.hku.hk::" providerId="AD" clId="Web-{1E62AE1D-E194-6ADA-3F58-ABF476F8A407}" dt="2024-05-09T09:50:52.818" v="9"/>
        <pc:sldMkLst>
          <pc:docMk/>
          <pc:sldMk cId="0" sldId="286"/>
        </pc:sldMkLst>
      </pc:sldChg>
      <pc:sldChg chg="mod modShow">
        <pc:chgData name="ow321@connect.hku.hk" userId="S::urn:spo:guest#ow321@connect.hku.hk::" providerId="AD" clId="Web-{1E62AE1D-E194-6ADA-3F58-ABF476F8A407}" dt="2024-05-09T09:50:50.990" v="8"/>
        <pc:sldMkLst>
          <pc:docMk/>
          <pc:sldMk cId="0" sldId="287"/>
        </pc:sldMkLst>
      </pc:sldChg>
      <pc:sldChg chg="addSp modSp">
        <pc:chgData name="ow321@connect.hku.hk" userId="S::urn:spo:guest#ow321@connect.hku.hk::" providerId="AD" clId="Web-{1E62AE1D-E194-6ADA-3F58-ABF476F8A407}" dt="2024-05-09T09:50:27.348" v="7" actId="1076"/>
        <pc:sldMkLst>
          <pc:docMk/>
          <pc:sldMk cId="2115903243" sldId="300"/>
        </pc:sldMkLst>
        <pc:spChg chg="mod">
          <ac:chgData name="ow321@connect.hku.hk" userId="S::urn:spo:guest#ow321@connect.hku.hk::" providerId="AD" clId="Web-{1E62AE1D-E194-6ADA-3F58-ABF476F8A407}" dt="2024-05-09T09:50:13.145" v="0" actId="1076"/>
          <ac:spMkLst>
            <pc:docMk/>
            <pc:sldMk cId="2115903243" sldId="300"/>
            <ac:spMk id="8" creationId="{D4061390-2E2C-FBA9-05B6-787AA70046F9}"/>
          </ac:spMkLst>
        </pc:spChg>
        <pc:spChg chg="mod">
          <ac:chgData name="ow321@connect.hku.hk" userId="S::urn:spo:guest#ow321@connect.hku.hk::" providerId="AD" clId="Web-{1E62AE1D-E194-6ADA-3F58-ABF476F8A407}" dt="2024-05-09T09:50:13.160" v="1" actId="1076"/>
          <ac:spMkLst>
            <pc:docMk/>
            <pc:sldMk cId="2115903243" sldId="300"/>
            <ac:spMk id="9" creationId="{E30A2C79-70BC-74D8-247D-4E58017C5A20}"/>
          </ac:spMkLst>
        </pc:spChg>
        <pc:spChg chg="mod">
          <ac:chgData name="ow321@connect.hku.hk" userId="S::urn:spo:guest#ow321@connect.hku.hk::" providerId="AD" clId="Web-{1E62AE1D-E194-6ADA-3F58-ABF476F8A407}" dt="2024-05-09T09:50:13.160" v="2" actId="1076"/>
          <ac:spMkLst>
            <pc:docMk/>
            <pc:sldMk cId="2115903243" sldId="300"/>
            <ac:spMk id="11" creationId="{D4A37863-2F36-20B7-46B2-FF58E361DF01}"/>
          </ac:spMkLst>
        </pc:spChg>
        <pc:grpChg chg="add mod">
          <ac:chgData name="ow321@connect.hku.hk" userId="S::urn:spo:guest#ow321@connect.hku.hk::" providerId="AD" clId="Web-{1E62AE1D-E194-6ADA-3F58-ABF476F8A407}" dt="2024-05-09T09:50:27.348" v="7" actId="1076"/>
          <ac:grpSpMkLst>
            <pc:docMk/>
            <pc:sldMk cId="2115903243" sldId="300"/>
            <ac:grpSpMk id="2" creationId="{949DA276-73ED-7DDD-FFA7-0B7D0C3A5041}"/>
          </ac:grpSpMkLst>
        </pc:grpChg>
      </pc:sldChg>
      <pc:sldChg chg="addSp delSp modSp">
        <pc:chgData name="ow321@connect.hku.hk" userId="S::urn:spo:guest#ow321@connect.hku.hk::" providerId="AD" clId="Web-{1E62AE1D-E194-6ADA-3F58-ABF476F8A407}" dt="2024-05-09T10:20:21.119" v="246" actId="1076"/>
        <pc:sldMkLst>
          <pc:docMk/>
          <pc:sldMk cId="1975641963" sldId="301"/>
        </pc:sldMkLst>
        <pc:spChg chg="mod">
          <ac:chgData name="ow321@connect.hku.hk" userId="S::urn:spo:guest#ow321@connect.hku.hk::" providerId="AD" clId="Web-{1E62AE1D-E194-6ADA-3F58-ABF476F8A407}" dt="2024-05-09T10:20:08.993" v="245" actId="1076"/>
          <ac:spMkLst>
            <pc:docMk/>
            <pc:sldMk cId="1975641963" sldId="301"/>
            <ac:spMk id="11" creationId="{D14187A9-A9D5-991B-A34B-12F2EA2CF673}"/>
          </ac:spMkLst>
        </pc:spChg>
        <pc:picChg chg="add mod">
          <ac:chgData name="ow321@connect.hku.hk" userId="S::urn:spo:guest#ow321@connect.hku.hk::" providerId="AD" clId="Web-{1E62AE1D-E194-6ADA-3F58-ABF476F8A407}" dt="2024-05-09T10:20:21.119" v="246" actId="1076"/>
          <ac:picMkLst>
            <pc:docMk/>
            <pc:sldMk cId="1975641963" sldId="301"/>
            <ac:picMk id="7" creationId="{1F56F315-0103-00F2-EB8B-ADF554952598}"/>
          </ac:picMkLst>
        </pc:picChg>
        <pc:picChg chg="del">
          <ac:chgData name="ow321@connect.hku.hk" userId="S::urn:spo:guest#ow321@connect.hku.hk::" providerId="AD" clId="Web-{1E62AE1D-E194-6ADA-3F58-ABF476F8A407}" dt="2024-05-09T10:19:45.680" v="240"/>
          <ac:picMkLst>
            <pc:docMk/>
            <pc:sldMk cId="1975641963" sldId="301"/>
            <ac:picMk id="8" creationId="{90364C08-8F0D-9EA3-846F-DBA0304A24ED}"/>
          </ac:picMkLst>
        </pc:picChg>
      </pc:sldChg>
      <pc:sldChg chg="modSp modNotes">
        <pc:chgData name="ow321@connect.hku.hk" userId="S::urn:spo:guest#ow321@connect.hku.hk::" providerId="AD" clId="Web-{1E62AE1D-E194-6ADA-3F58-ABF476F8A407}" dt="2024-05-09T09:57:44.488" v="227" actId="20577"/>
        <pc:sldMkLst>
          <pc:docMk/>
          <pc:sldMk cId="3802105149" sldId="306"/>
        </pc:sldMkLst>
        <pc:spChg chg="mod">
          <ac:chgData name="ow321@connect.hku.hk" userId="S::urn:spo:guest#ow321@connect.hku.hk::" providerId="AD" clId="Web-{1E62AE1D-E194-6ADA-3F58-ABF476F8A407}" dt="2024-05-09T09:55:36.124" v="133" actId="20577"/>
          <ac:spMkLst>
            <pc:docMk/>
            <pc:sldMk cId="3802105149" sldId="306"/>
            <ac:spMk id="11" creationId="{F4F42858-6056-FC83-46F0-2A1FD408F149}"/>
          </ac:spMkLst>
        </pc:spChg>
        <pc:spChg chg="mod">
          <ac:chgData name="ow321@connect.hku.hk" userId="S::urn:spo:guest#ow321@connect.hku.hk::" providerId="AD" clId="Web-{1E62AE1D-E194-6ADA-3F58-ABF476F8A407}" dt="2024-05-09T09:57:44.488" v="227" actId="20577"/>
          <ac:spMkLst>
            <pc:docMk/>
            <pc:sldMk cId="3802105149" sldId="306"/>
            <ac:spMk id="13" creationId="{2A80E4B8-2005-E233-F28B-BD6E13CA2D91}"/>
          </ac:spMkLst>
        </pc:spChg>
      </pc:sldChg>
      <pc:sldChg chg="modSp">
        <pc:chgData name="ow321@connect.hku.hk" userId="S::urn:spo:guest#ow321@connect.hku.hk::" providerId="AD" clId="Web-{1E62AE1D-E194-6ADA-3F58-ABF476F8A407}" dt="2024-05-09T09:56:57.361" v="218"/>
        <pc:sldMkLst>
          <pc:docMk/>
          <pc:sldMk cId="4153009971" sldId="321"/>
        </pc:sldMkLst>
        <pc:graphicFrameChg chg="mod modGraphic">
          <ac:chgData name="ow321@connect.hku.hk" userId="S::urn:spo:guest#ow321@connect.hku.hk::" providerId="AD" clId="Web-{1E62AE1D-E194-6ADA-3F58-ABF476F8A407}" dt="2024-05-09T09:56:57.361" v="218"/>
          <ac:graphicFrameMkLst>
            <pc:docMk/>
            <pc:sldMk cId="4153009971" sldId="321"/>
            <ac:graphicFrameMk id="3" creationId="{FB9968FE-AE92-8D00-A89C-C9AC4C43563F}"/>
          </ac:graphicFrameMkLst>
        </pc:graphicFrameChg>
      </pc:sldChg>
    </pc:docChg>
  </pc:docChgLst>
  <pc:docChgLst>
    <pc:chgData name="ow321@connect.hku.hk" userId="S::urn:spo:guest#ow321@connect.hku.hk::" providerId="AD" clId="Web-{BB2D1C32-5556-357F-AF5A-95FEE5BB9D92}"/>
    <pc:docChg chg="modSld">
      <pc:chgData name="ow321@connect.hku.hk" userId="S::urn:spo:guest#ow321@connect.hku.hk::" providerId="AD" clId="Web-{BB2D1C32-5556-357F-AF5A-95FEE5BB9D92}" dt="2024-05-09T13:59:16.137" v="8"/>
      <pc:docMkLst>
        <pc:docMk/>
      </pc:docMkLst>
      <pc:sldChg chg="addSp delSp modSp">
        <pc:chgData name="ow321@connect.hku.hk" userId="S::urn:spo:guest#ow321@connect.hku.hk::" providerId="AD" clId="Web-{BB2D1C32-5556-357F-AF5A-95FEE5BB9D92}" dt="2024-05-09T13:59:16.137" v="8"/>
        <pc:sldMkLst>
          <pc:docMk/>
          <pc:sldMk cId="2115903243" sldId="300"/>
        </pc:sldMkLst>
        <pc:spChg chg="add mod">
          <ac:chgData name="ow321@connect.hku.hk" userId="S::urn:spo:guest#ow321@connect.hku.hk::" providerId="AD" clId="Web-{BB2D1C32-5556-357F-AF5A-95FEE5BB9D92}" dt="2024-05-09T13:59:16.137" v="8"/>
          <ac:spMkLst>
            <pc:docMk/>
            <pc:sldMk cId="2115903243" sldId="300"/>
            <ac:spMk id="4" creationId="{9DF9A60F-6E24-AD83-8E0A-0A72A4140C52}"/>
          </ac:spMkLst>
        </pc:spChg>
        <pc:picChg chg="del mod">
          <ac:chgData name="ow321@connect.hku.hk" userId="S::urn:spo:guest#ow321@connect.hku.hk::" providerId="AD" clId="Web-{BB2D1C32-5556-357F-AF5A-95FEE5BB9D92}" dt="2024-05-09T13:58:36.136" v="1"/>
          <ac:picMkLst>
            <pc:docMk/>
            <pc:sldMk cId="2115903243" sldId="300"/>
            <ac:picMk id="5" creationId="{0D1A02EB-568B-5071-D6A8-1A6F818AF7E8}"/>
          </ac:picMkLst>
        </pc:picChg>
      </pc:sldChg>
    </pc:docChg>
  </pc:docChgLst>
  <pc:docChgLst>
    <pc:chgData name="ow321@connect.hku.hk" userId="S::urn:spo:guest#ow321@connect.hku.hk::" providerId="AD" clId="Web-{E991270E-6AF8-6F7B-0CB6-26832CAC096B}"/>
    <pc:docChg chg="addSld modSld">
      <pc:chgData name="ow321@connect.hku.hk" userId="S::urn:spo:guest#ow321@connect.hku.hk::" providerId="AD" clId="Web-{E991270E-6AF8-6F7B-0CB6-26832CAC096B}" dt="2024-05-07T10:08:47.267" v="776" actId="1076"/>
      <pc:docMkLst>
        <pc:docMk/>
      </pc:docMkLst>
      <pc:sldChg chg="addSp delSp modSp">
        <pc:chgData name="ow321@connect.hku.hk" userId="S::urn:spo:guest#ow321@connect.hku.hk::" providerId="AD" clId="Web-{E991270E-6AF8-6F7B-0CB6-26832CAC096B}" dt="2024-05-07T10:08:47.267" v="776" actId="1076"/>
        <pc:sldMkLst>
          <pc:docMk/>
          <pc:sldMk cId="2115903243" sldId="300"/>
        </pc:sldMkLst>
        <pc:spChg chg="mod">
          <ac:chgData name="ow321@connect.hku.hk" userId="S::urn:spo:guest#ow321@connect.hku.hk::" providerId="AD" clId="Web-{E991270E-6AF8-6F7B-0CB6-26832CAC096B}" dt="2024-05-07T09:20:57.719" v="12" actId="14100"/>
          <ac:spMkLst>
            <pc:docMk/>
            <pc:sldMk cId="2115903243" sldId="300"/>
            <ac:spMk id="4" creationId="{17AA2930-9322-4826-2032-CF93BECB73DF}"/>
          </ac:spMkLst>
        </pc:spChg>
        <pc:spChg chg="add del">
          <ac:chgData name="ow321@connect.hku.hk" userId="S::urn:spo:guest#ow321@connect.hku.hk::" providerId="AD" clId="Web-{E991270E-6AF8-6F7B-0CB6-26832CAC096B}" dt="2024-05-07T10:02:44.103" v="585"/>
          <ac:spMkLst>
            <pc:docMk/>
            <pc:sldMk cId="2115903243" sldId="300"/>
            <ac:spMk id="5" creationId="{B290F5FF-1630-A889-07C1-F8612A24EA34}"/>
          </ac:spMkLst>
        </pc:spChg>
        <pc:spChg chg="add mod">
          <ac:chgData name="ow321@connect.hku.hk" userId="S::urn:spo:guest#ow321@connect.hku.hk::" providerId="AD" clId="Web-{E991270E-6AF8-6F7B-0CB6-26832CAC096B}" dt="2024-05-07T10:07:44.297" v="768" actId="20577"/>
          <ac:spMkLst>
            <pc:docMk/>
            <pc:sldMk cId="2115903243" sldId="300"/>
            <ac:spMk id="8" creationId="{D4061390-2E2C-FBA9-05B6-787AA70046F9}"/>
          </ac:spMkLst>
        </pc:spChg>
        <pc:spChg chg="add mod">
          <ac:chgData name="ow321@connect.hku.hk" userId="S::urn:spo:guest#ow321@connect.hku.hk::" providerId="AD" clId="Web-{E991270E-6AF8-6F7B-0CB6-26832CAC096B}" dt="2024-05-07T10:07:47.813" v="770" actId="20577"/>
          <ac:spMkLst>
            <pc:docMk/>
            <pc:sldMk cId="2115903243" sldId="300"/>
            <ac:spMk id="9" creationId="{E30A2C79-70BC-74D8-247D-4E58017C5A20}"/>
          </ac:spMkLst>
        </pc:spChg>
        <pc:spChg chg="add del">
          <ac:chgData name="ow321@connect.hku.hk" userId="S::urn:spo:guest#ow321@connect.hku.hk::" providerId="AD" clId="Web-{E991270E-6AF8-6F7B-0CB6-26832CAC096B}" dt="2024-05-07T10:05:24.450" v="707"/>
          <ac:spMkLst>
            <pc:docMk/>
            <pc:sldMk cId="2115903243" sldId="300"/>
            <ac:spMk id="10" creationId="{C1448184-3604-E4D4-AA35-8D5EF381C33B}"/>
          </ac:spMkLst>
        </pc:spChg>
        <pc:spChg chg="add mod">
          <ac:chgData name="ow321@connect.hku.hk" userId="S::urn:spo:guest#ow321@connect.hku.hk::" providerId="AD" clId="Web-{E991270E-6AF8-6F7B-0CB6-26832CAC096B}" dt="2024-05-07T10:07:53.594" v="774" actId="20577"/>
          <ac:spMkLst>
            <pc:docMk/>
            <pc:sldMk cId="2115903243" sldId="300"/>
            <ac:spMk id="11" creationId="{D4A37863-2F36-20B7-46B2-FF58E361DF01}"/>
          </ac:spMkLst>
        </pc:spChg>
        <pc:picChg chg="add del mod">
          <ac:chgData name="ow321@connect.hku.hk" userId="S::urn:spo:guest#ow321@connect.hku.hk::" providerId="AD" clId="Web-{E991270E-6AF8-6F7B-0CB6-26832CAC096B}" dt="2024-05-07T10:02:37.462" v="583"/>
          <ac:picMkLst>
            <pc:docMk/>
            <pc:sldMk cId="2115903243" sldId="300"/>
            <ac:picMk id="2" creationId="{3D89B63D-20FD-757D-50C9-5256DAA70C53}"/>
          </ac:picMkLst>
        </pc:picChg>
        <pc:picChg chg="add del mod">
          <ac:chgData name="ow321@connect.hku.hk" userId="S::urn:spo:guest#ow321@connect.hku.hk::" providerId="AD" clId="Web-{E991270E-6AF8-6F7B-0CB6-26832CAC096B}" dt="2024-05-07T10:06:51.983" v="755"/>
          <ac:picMkLst>
            <pc:docMk/>
            <pc:sldMk cId="2115903243" sldId="300"/>
            <ac:picMk id="6" creationId="{ED12F2A2-5632-DD1E-E62D-E621B2F7B349}"/>
          </ac:picMkLst>
        </pc:picChg>
        <pc:picChg chg="mod">
          <ac:chgData name="ow321@connect.hku.hk" userId="S::urn:spo:guest#ow321@connect.hku.hk::" providerId="AD" clId="Web-{E991270E-6AF8-6F7B-0CB6-26832CAC096B}" dt="2024-05-07T10:08:47.267" v="776" actId="1076"/>
          <ac:picMkLst>
            <pc:docMk/>
            <pc:sldMk cId="2115903243" sldId="300"/>
            <ac:picMk id="7" creationId="{197ADEC5-6F30-BBEC-5754-1CE565EA242D}"/>
          </ac:picMkLst>
        </pc:picChg>
      </pc:sldChg>
      <pc:sldChg chg="modSp add replId">
        <pc:chgData name="ow321@connect.hku.hk" userId="S::urn:spo:guest#ow321@connect.hku.hk::" providerId="AD" clId="Web-{E991270E-6AF8-6F7B-0CB6-26832CAC096B}" dt="2024-05-07T09:31:52.484" v="286" actId="20577"/>
        <pc:sldMkLst>
          <pc:docMk/>
          <pc:sldMk cId="868333997" sldId="309"/>
        </pc:sldMkLst>
        <pc:spChg chg="mod">
          <ac:chgData name="ow321@connect.hku.hk" userId="S::urn:spo:guest#ow321@connect.hku.hk::" providerId="AD" clId="Web-{E991270E-6AF8-6F7B-0CB6-26832CAC096B}" dt="2024-05-07T09:31:52.484" v="286" actId="20577"/>
          <ac:spMkLst>
            <pc:docMk/>
            <pc:sldMk cId="868333997" sldId="309"/>
            <ac:spMk id="2" creationId="{4D58AB21-1D74-5F3A-1D5F-69663031C117}"/>
          </ac:spMkLst>
        </pc:spChg>
      </pc:sldChg>
      <pc:sldChg chg="addSp delSp modSp add replId">
        <pc:chgData name="ow321@connect.hku.hk" userId="S::urn:spo:guest#ow321@connect.hku.hk::" providerId="AD" clId="Web-{E991270E-6AF8-6F7B-0CB6-26832CAC096B}" dt="2024-05-07T10:01:28.195" v="582" actId="1076"/>
        <pc:sldMkLst>
          <pc:docMk/>
          <pc:sldMk cId="4144098158" sldId="310"/>
        </pc:sldMkLst>
        <pc:spChg chg="mod">
          <ac:chgData name="ow321@connect.hku.hk" userId="S::urn:spo:guest#ow321@connect.hku.hk::" providerId="AD" clId="Web-{E991270E-6AF8-6F7B-0CB6-26832CAC096B}" dt="2024-05-07T10:01:08.804" v="581" actId="20577"/>
          <ac:spMkLst>
            <pc:docMk/>
            <pc:sldMk cId="4144098158" sldId="310"/>
            <ac:spMk id="2" creationId="{4D58AB21-1D74-5F3A-1D5F-69663031C117}"/>
          </ac:spMkLst>
        </pc:spChg>
        <pc:spChg chg="mod">
          <ac:chgData name="ow321@connect.hku.hk" userId="S::urn:spo:guest#ow321@connect.hku.hk::" providerId="AD" clId="Web-{E991270E-6AF8-6F7B-0CB6-26832CAC096B}" dt="2024-05-07T09:32:27.344" v="360" actId="20577"/>
          <ac:spMkLst>
            <pc:docMk/>
            <pc:sldMk cId="4144098158" sldId="310"/>
            <ac:spMk id="5" creationId="{95C979EA-F7D2-C8A5-65DF-CD65086A1932}"/>
          </ac:spMkLst>
        </pc:spChg>
        <pc:picChg chg="del">
          <ac:chgData name="ow321@connect.hku.hk" userId="S::urn:spo:guest#ow321@connect.hku.hk::" providerId="AD" clId="Web-{E991270E-6AF8-6F7B-0CB6-26832CAC096B}" dt="2024-05-07T09:32:46.673" v="400"/>
          <ac:picMkLst>
            <pc:docMk/>
            <pc:sldMk cId="4144098158" sldId="310"/>
            <ac:picMk id="3" creationId="{0803000D-2A1C-B770-D4F3-927E6CA9929C}"/>
          </ac:picMkLst>
        </pc:picChg>
        <pc:picChg chg="add del mod">
          <ac:chgData name="ow321@connect.hku.hk" userId="S::urn:spo:guest#ow321@connect.hku.hk::" providerId="AD" clId="Web-{E991270E-6AF8-6F7B-0CB6-26832CAC096B}" dt="2024-05-07T10:00:48.538" v="557"/>
          <ac:picMkLst>
            <pc:docMk/>
            <pc:sldMk cId="4144098158" sldId="310"/>
            <ac:picMk id="6" creationId="{67E37D1D-6523-2D2A-7E0E-3E7769E60564}"/>
          </ac:picMkLst>
        </pc:picChg>
        <pc:picChg chg="add mod">
          <ac:chgData name="ow321@connect.hku.hk" userId="S::urn:spo:guest#ow321@connect.hku.hk::" providerId="AD" clId="Web-{E991270E-6AF8-6F7B-0CB6-26832CAC096B}" dt="2024-05-07T10:01:28.195" v="582" actId="1076"/>
          <ac:picMkLst>
            <pc:docMk/>
            <pc:sldMk cId="4144098158" sldId="310"/>
            <ac:picMk id="7" creationId="{BCC01C84-378B-9F6F-DB21-D621FB975D89}"/>
          </ac:picMkLst>
        </pc:picChg>
      </pc:sldChg>
    </pc:docChg>
  </pc:docChgLst>
  <pc:docChgLst>
    <pc:chgData name="ow321@connect.hku.hk" userId="S::urn:spo:guest#ow321@connect.hku.hk::" providerId="AD" clId="Web-{A840C0CC-96E5-B89E-4FB5-D4032B79355B}"/>
    <pc:docChg chg="modSld">
      <pc:chgData name="ow321@connect.hku.hk" userId="S::urn:spo:guest#ow321@connect.hku.hk::" providerId="AD" clId="Web-{A840C0CC-96E5-B89E-4FB5-D4032B79355B}" dt="2024-05-10T03:03:30.257" v="26"/>
      <pc:docMkLst>
        <pc:docMk/>
      </pc:docMkLst>
      <pc:sldChg chg="modNotes">
        <pc:chgData name="ow321@connect.hku.hk" userId="S::urn:spo:guest#ow321@connect.hku.hk::" providerId="AD" clId="Web-{A840C0CC-96E5-B89E-4FB5-D4032B79355B}" dt="2024-05-10T03:03:30.257" v="26"/>
        <pc:sldMkLst>
          <pc:docMk/>
          <pc:sldMk cId="1975641963" sldId="301"/>
        </pc:sldMkLst>
      </pc:sldChg>
    </pc:docChg>
  </pc:docChgLst>
  <pc:docChgLst>
    <pc:chgData name="ow321@connect.hku.hk" userId="S::urn:spo:guest#ow321@connect.hku.hk::" providerId="AD" clId="Web-{9A3FCA43-C300-15E6-E5C0-255E6244D97B}"/>
    <pc:docChg chg="addSld modSld">
      <pc:chgData name="ow321@connect.hku.hk" userId="S::urn:spo:guest#ow321@connect.hku.hk::" providerId="AD" clId="Web-{9A3FCA43-C300-15E6-E5C0-255E6244D97B}" dt="2024-05-07T08:22:24.174" v="718" actId="20577"/>
      <pc:docMkLst>
        <pc:docMk/>
      </pc:docMkLst>
      <pc:sldChg chg="modSp">
        <pc:chgData name="ow321@connect.hku.hk" userId="S::urn:spo:guest#ow321@connect.hku.hk::" providerId="AD" clId="Web-{9A3FCA43-C300-15E6-E5C0-255E6244D97B}" dt="2024-05-07T07:12:00.409" v="2" actId="20577"/>
        <pc:sldMkLst>
          <pc:docMk/>
          <pc:sldMk cId="2115903243" sldId="300"/>
        </pc:sldMkLst>
        <pc:spChg chg="mod">
          <ac:chgData name="ow321@connect.hku.hk" userId="S::urn:spo:guest#ow321@connect.hku.hk::" providerId="AD" clId="Web-{9A3FCA43-C300-15E6-E5C0-255E6244D97B}" dt="2024-05-07T07:12:00.409" v="2" actId="20577"/>
          <ac:spMkLst>
            <pc:docMk/>
            <pc:sldMk cId="2115903243" sldId="300"/>
            <ac:spMk id="4" creationId="{17AA2930-9322-4826-2032-CF93BECB73DF}"/>
          </ac:spMkLst>
        </pc:spChg>
      </pc:sldChg>
      <pc:sldChg chg="addSp delSp modSp">
        <pc:chgData name="ow321@connect.hku.hk" userId="S::urn:spo:guest#ow321@connect.hku.hk::" providerId="AD" clId="Web-{9A3FCA43-C300-15E6-E5C0-255E6244D97B}" dt="2024-05-07T08:07:53.748" v="480" actId="20577"/>
        <pc:sldMkLst>
          <pc:docMk/>
          <pc:sldMk cId="1975641963" sldId="301"/>
        </pc:sldMkLst>
        <pc:spChg chg="add del mod">
          <ac:chgData name="ow321@connect.hku.hk" userId="S::urn:spo:guest#ow321@connect.hku.hk::" providerId="AD" clId="Web-{9A3FCA43-C300-15E6-E5C0-255E6244D97B}" dt="2024-05-07T07:15:36.619" v="13"/>
          <ac:spMkLst>
            <pc:docMk/>
            <pc:sldMk cId="1975641963" sldId="301"/>
            <ac:spMk id="2" creationId="{23881B28-185C-D1DA-A65A-5691510265CE}"/>
          </ac:spMkLst>
        </pc:spChg>
        <pc:spChg chg="add mod">
          <ac:chgData name="ow321@connect.hku.hk" userId="S::urn:spo:guest#ow321@connect.hku.hk::" providerId="AD" clId="Web-{9A3FCA43-C300-15E6-E5C0-255E6244D97B}" dt="2024-05-07T08:07:53.748" v="480" actId="20577"/>
          <ac:spMkLst>
            <pc:docMk/>
            <pc:sldMk cId="1975641963" sldId="301"/>
            <ac:spMk id="2" creationId="{4D58AB21-1D74-5F3A-1D5F-69663031C117}"/>
          </ac:spMkLst>
        </pc:spChg>
        <pc:spChg chg="add del">
          <ac:chgData name="ow321@connect.hku.hk" userId="S::urn:spo:guest#ow321@connect.hku.hk::" providerId="AD" clId="Web-{9A3FCA43-C300-15E6-E5C0-255E6244D97B}" dt="2024-05-07T07:15:50.026" v="15"/>
          <ac:spMkLst>
            <pc:docMk/>
            <pc:sldMk cId="1975641963" sldId="301"/>
            <ac:spMk id="3" creationId="{E8BF5C38-3001-CF54-F57D-B0E31FC51ED2}"/>
          </ac:spMkLst>
        </pc:spChg>
        <pc:spChg chg="add mod">
          <ac:chgData name="ow321@connect.hku.hk" userId="S::urn:spo:guest#ow321@connect.hku.hk::" providerId="AD" clId="Web-{9A3FCA43-C300-15E6-E5C0-255E6244D97B}" dt="2024-05-07T07:16:34.199" v="24" actId="14100"/>
          <ac:spMkLst>
            <pc:docMk/>
            <pc:sldMk cId="1975641963" sldId="301"/>
            <ac:spMk id="4" creationId="{BC98784B-2C33-CDC3-C8D1-699E06E4FBB9}"/>
          </ac:spMkLst>
        </pc:spChg>
        <pc:spChg chg="add mod">
          <ac:chgData name="ow321@connect.hku.hk" userId="S::urn:spo:guest#ow321@connect.hku.hk::" providerId="AD" clId="Web-{9A3FCA43-C300-15E6-E5C0-255E6244D97B}" dt="2024-05-07T07:43:51.419" v="224" actId="20577"/>
          <ac:spMkLst>
            <pc:docMk/>
            <pc:sldMk cId="1975641963" sldId="301"/>
            <ac:spMk id="5" creationId="{95C979EA-F7D2-C8A5-65DF-CD65086A1932}"/>
          </ac:spMkLst>
        </pc:spChg>
        <pc:spChg chg="add del mod">
          <ac:chgData name="ow321@connect.hku.hk" userId="S::urn:spo:guest#ow321@connect.hku.hk::" providerId="AD" clId="Web-{9A3FCA43-C300-15E6-E5C0-255E6244D97B}" dt="2024-05-07T07:19:21.236" v="108"/>
          <ac:spMkLst>
            <pc:docMk/>
            <pc:sldMk cId="1975641963" sldId="301"/>
            <ac:spMk id="6" creationId="{E6D844AF-5973-3DAA-BB78-580A98F61A0F}"/>
          </ac:spMkLst>
        </pc:spChg>
        <pc:spChg chg="add del mod">
          <ac:chgData name="ow321@connect.hku.hk" userId="S::urn:spo:guest#ow321@connect.hku.hk::" providerId="AD" clId="Web-{9A3FCA43-C300-15E6-E5C0-255E6244D97B}" dt="2024-05-07T07:33:58.937" v="192"/>
          <ac:spMkLst>
            <pc:docMk/>
            <pc:sldMk cId="1975641963" sldId="301"/>
            <ac:spMk id="8" creationId="{CD3CD9D6-A3B7-BEE1-5A85-064C77E87CD1}"/>
          </ac:spMkLst>
        </pc:spChg>
        <pc:spChg chg="add del mod">
          <ac:chgData name="ow321@connect.hku.hk" userId="S::urn:spo:guest#ow321@connect.hku.hk::" providerId="AD" clId="Web-{9A3FCA43-C300-15E6-E5C0-255E6244D97B}" dt="2024-05-07T07:34:39.344" v="199"/>
          <ac:spMkLst>
            <pc:docMk/>
            <pc:sldMk cId="1975641963" sldId="301"/>
            <ac:spMk id="10" creationId="{C3724942-1735-1EF3-9043-E435E7BBDD23}"/>
          </ac:spMkLst>
        </pc:spChg>
        <pc:graphicFrameChg chg="add del mod modGraphic">
          <ac:chgData name="ow321@connect.hku.hk" userId="S::urn:spo:guest#ow321@connect.hku.hk::" providerId="AD" clId="Web-{9A3FCA43-C300-15E6-E5C0-255E6244D97B}" dt="2024-05-07T07:22:49.930" v="122"/>
          <ac:graphicFrameMkLst>
            <pc:docMk/>
            <pc:sldMk cId="1975641963" sldId="301"/>
            <ac:graphicFrameMk id="7" creationId="{32CCC3A7-CEB1-4137-91C4-BB1D27C02112}"/>
          </ac:graphicFrameMkLst>
        </pc:graphicFrameChg>
        <pc:picChg chg="add mod">
          <ac:chgData name="ow321@connect.hku.hk" userId="S::urn:spo:guest#ow321@connect.hku.hk::" providerId="AD" clId="Web-{9A3FCA43-C300-15E6-E5C0-255E6244D97B}" dt="2024-05-07T07:58:18.157" v="229" actId="1076"/>
          <ac:picMkLst>
            <pc:docMk/>
            <pc:sldMk cId="1975641963" sldId="301"/>
            <ac:picMk id="9" creationId="{ABFD4478-5494-E0C1-FB5B-B588CAD8110C}"/>
          </ac:picMkLst>
        </pc:picChg>
      </pc:sldChg>
      <pc:sldChg chg="add replId">
        <pc:chgData name="ow321@connect.hku.hk" userId="S::urn:spo:guest#ow321@connect.hku.hk::" providerId="AD" clId="Web-{9A3FCA43-C300-15E6-E5C0-255E6244D97B}" dt="2024-05-07T07:34:22.641" v="196"/>
        <pc:sldMkLst>
          <pc:docMk/>
          <pc:sldMk cId="2337169487" sldId="302"/>
        </pc:sldMkLst>
      </pc:sldChg>
      <pc:sldChg chg="addSp delSp modSp add replId">
        <pc:chgData name="ow321@connect.hku.hk" userId="S::urn:spo:guest#ow321@connect.hku.hk::" providerId="AD" clId="Web-{9A3FCA43-C300-15E6-E5C0-255E6244D97B}" dt="2024-05-07T08:11:28.503" v="694" actId="20577"/>
        <pc:sldMkLst>
          <pc:docMk/>
          <pc:sldMk cId="3575887746" sldId="303"/>
        </pc:sldMkLst>
        <pc:spChg chg="add del mod">
          <ac:chgData name="ow321@connect.hku.hk" userId="S::urn:spo:guest#ow321@connect.hku.hk::" providerId="AD" clId="Web-{9A3FCA43-C300-15E6-E5C0-255E6244D97B}" dt="2024-05-07T08:03:25.227" v="259"/>
          <ac:spMkLst>
            <pc:docMk/>
            <pc:sldMk cId="3575887746" sldId="303"/>
            <ac:spMk id="2" creationId="{90AE08C7-8A9E-F622-96F1-C21648BEE790}"/>
          </ac:spMkLst>
        </pc:spChg>
        <pc:spChg chg="add del mod">
          <ac:chgData name="ow321@connect.hku.hk" userId="S::urn:spo:guest#ow321@connect.hku.hk::" providerId="AD" clId="Web-{9A3FCA43-C300-15E6-E5C0-255E6244D97B}" dt="2024-05-07T08:03:50.243" v="286"/>
          <ac:spMkLst>
            <pc:docMk/>
            <pc:sldMk cId="3575887746" sldId="303"/>
            <ac:spMk id="3" creationId="{C1A1983A-8E19-2F2B-57E0-98C6AAE9873E}"/>
          </ac:spMkLst>
        </pc:spChg>
        <pc:spChg chg="mod">
          <ac:chgData name="ow321@connect.hku.hk" userId="S::urn:spo:guest#ow321@connect.hku.hk::" providerId="AD" clId="Web-{9A3FCA43-C300-15E6-E5C0-255E6244D97B}" dt="2024-05-07T07:58:38.126" v="237" actId="20577"/>
          <ac:spMkLst>
            <pc:docMk/>
            <pc:sldMk cId="3575887746" sldId="303"/>
            <ac:spMk id="5" creationId="{95C979EA-F7D2-C8A5-65DF-CD65086A1932}"/>
          </ac:spMkLst>
        </pc:spChg>
        <pc:spChg chg="add mod">
          <ac:chgData name="ow321@connect.hku.hk" userId="S::urn:spo:guest#ow321@connect.hku.hk::" providerId="AD" clId="Web-{9A3FCA43-C300-15E6-E5C0-255E6244D97B}" dt="2024-05-07T08:11:28.503" v="694" actId="20577"/>
          <ac:spMkLst>
            <pc:docMk/>
            <pc:sldMk cId="3575887746" sldId="303"/>
            <ac:spMk id="6" creationId="{AC5D5986-578F-F46E-0667-A08F365BB285}"/>
          </ac:spMkLst>
        </pc:spChg>
        <pc:picChg chg="del">
          <ac:chgData name="ow321@connect.hku.hk" userId="S::urn:spo:guest#ow321@connect.hku.hk::" providerId="AD" clId="Web-{9A3FCA43-C300-15E6-E5C0-255E6244D97B}" dt="2024-05-07T07:59:07.080" v="238"/>
          <ac:picMkLst>
            <pc:docMk/>
            <pc:sldMk cId="3575887746" sldId="303"/>
            <ac:picMk id="9" creationId="{ABFD4478-5494-E0C1-FB5B-B588CAD8110C}"/>
          </ac:picMkLst>
        </pc:picChg>
      </pc:sldChg>
      <pc:sldChg chg="modSp add replId">
        <pc:chgData name="ow321@connect.hku.hk" userId="S::urn:spo:guest#ow321@connect.hku.hk::" providerId="AD" clId="Web-{9A3FCA43-C300-15E6-E5C0-255E6244D97B}" dt="2024-05-07T08:16:09.619" v="698" actId="20577"/>
        <pc:sldMkLst>
          <pc:docMk/>
          <pc:sldMk cId="3668039336" sldId="304"/>
        </pc:sldMkLst>
        <pc:spChg chg="mod">
          <ac:chgData name="ow321@connect.hku.hk" userId="S::urn:spo:guest#ow321@connect.hku.hk::" providerId="AD" clId="Web-{9A3FCA43-C300-15E6-E5C0-255E6244D97B}" dt="2024-05-07T08:16:09.619" v="698" actId="20577"/>
          <ac:spMkLst>
            <pc:docMk/>
            <pc:sldMk cId="3668039336" sldId="304"/>
            <ac:spMk id="6" creationId="{AC5D5986-578F-F46E-0667-A08F365BB285}"/>
          </ac:spMkLst>
        </pc:spChg>
      </pc:sldChg>
      <pc:sldChg chg="modSp add replId">
        <pc:chgData name="ow321@connect.hku.hk" userId="S::urn:spo:guest#ow321@connect.hku.hk::" providerId="AD" clId="Web-{9A3FCA43-C300-15E6-E5C0-255E6244D97B}" dt="2024-05-07T08:22:24.174" v="718" actId="20577"/>
        <pc:sldMkLst>
          <pc:docMk/>
          <pc:sldMk cId="1049703786" sldId="305"/>
        </pc:sldMkLst>
        <pc:spChg chg="mod">
          <ac:chgData name="ow321@connect.hku.hk" userId="S::urn:spo:guest#ow321@connect.hku.hk::" providerId="AD" clId="Web-{9A3FCA43-C300-15E6-E5C0-255E6244D97B}" dt="2024-05-07T08:18:08.715" v="708" actId="20577"/>
          <ac:spMkLst>
            <pc:docMk/>
            <pc:sldMk cId="1049703786" sldId="305"/>
            <ac:spMk id="5" creationId="{95C979EA-F7D2-C8A5-65DF-CD65086A1932}"/>
          </ac:spMkLst>
        </pc:spChg>
        <pc:spChg chg="mod">
          <ac:chgData name="ow321@connect.hku.hk" userId="S::urn:spo:guest#ow321@connect.hku.hk::" providerId="AD" clId="Web-{9A3FCA43-C300-15E6-E5C0-255E6244D97B}" dt="2024-05-07T08:22:24.174" v="718" actId="20577"/>
          <ac:spMkLst>
            <pc:docMk/>
            <pc:sldMk cId="1049703786" sldId="305"/>
            <ac:spMk id="6" creationId="{AC5D5986-578F-F46E-0667-A08F365BB285}"/>
          </ac:spMkLst>
        </pc:spChg>
      </pc:sldChg>
    </pc:docChg>
  </pc:docChgLst>
  <pc:docChgLst>
    <pc:chgData name="ow321@connect.hku.hk" userId="S::urn:spo:guest#ow321@connect.hku.hk::" providerId="AD" clId="Web-{F1B880AF-2215-F975-1A56-5249C843C259}"/>
    <pc:docChg chg="addSld delSld modSld sldOrd">
      <pc:chgData name="ow321@connect.hku.hk" userId="S::urn:spo:guest#ow321@connect.hku.hk::" providerId="AD" clId="Web-{F1B880AF-2215-F975-1A56-5249C843C259}" dt="2024-05-09T14:52:02.396" v="80"/>
      <pc:docMkLst>
        <pc:docMk/>
      </pc:docMkLst>
      <pc:sldChg chg="modSp">
        <pc:chgData name="ow321@connect.hku.hk" userId="S::urn:spo:guest#ow321@connect.hku.hk::" providerId="AD" clId="Web-{F1B880AF-2215-F975-1A56-5249C843C259}" dt="2024-05-09T14:36:57.675" v="4" actId="1076"/>
        <pc:sldMkLst>
          <pc:docMk/>
          <pc:sldMk cId="2115903243" sldId="300"/>
        </pc:sldMkLst>
        <pc:spChg chg="mod">
          <ac:chgData name="ow321@connect.hku.hk" userId="S::urn:spo:guest#ow321@connect.hku.hk::" providerId="AD" clId="Web-{F1B880AF-2215-F975-1A56-5249C843C259}" dt="2024-05-09T14:36:57.675" v="4" actId="1076"/>
          <ac:spMkLst>
            <pc:docMk/>
            <pc:sldMk cId="2115903243" sldId="300"/>
            <ac:spMk id="16" creationId="{494F0BAF-D524-CD93-CFF9-E2D5448B5498}"/>
          </ac:spMkLst>
        </pc:spChg>
      </pc:sldChg>
      <pc:sldChg chg="modSp">
        <pc:chgData name="ow321@connect.hku.hk" userId="S::urn:spo:guest#ow321@connect.hku.hk::" providerId="AD" clId="Web-{F1B880AF-2215-F975-1A56-5249C843C259}" dt="2024-05-09T14:48:36.458" v="77" actId="1076"/>
        <pc:sldMkLst>
          <pc:docMk/>
          <pc:sldMk cId="1975641963" sldId="301"/>
        </pc:sldMkLst>
        <pc:spChg chg="mod">
          <ac:chgData name="ow321@connect.hku.hk" userId="S::urn:spo:guest#ow321@connect.hku.hk::" providerId="AD" clId="Web-{F1B880AF-2215-F975-1A56-5249C843C259}" dt="2024-05-09T14:42:01.785" v="73" actId="1076"/>
          <ac:spMkLst>
            <pc:docMk/>
            <pc:sldMk cId="1975641963" sldId="301"/>
            <ac:spMk id="20" creationId="{743D178E-D7C0-A04F-93B5-7444251B6EBA}"/>
          </ac:spMkLst>
        </pc:spChg>
        <pc:spChg chg="mod">
          <ac:chgData name="ow321@connect.hku.hk" userId="S::urn:spo:guest#ow321@connect.hku.hk::" providerId="AD" clId="Web-{F1B880AF-2215-F975-1A56-5249C843C259}" dt="2024-05-09T14:48:36.458" v="77" actId="1076"/>
          <ac:spMkLst>
            <pc:docMk/>
            <pc:sldMk cId="1975641963" sldId="301"/>
            <ac:spMk id="26" creationId="{9C8BE605-22D4-2365-EE1A-AF41A4493CF3}"/>
          </ac:spMkLst>
        </pc:spChg>
      </pc:sldChg>
      <pc:sldChg chg="modSp">
        <pc:chgData name="ow321@connect.hku.hk" userId="S::urn:spo:guest#ow321@connect.hku.hk::" providerId="AD" clId="Web-{F1B880AF-2215-F975-1A56-5249C843C259}" dt="2024-05-09T14:37:15.362" v="8" actId="1076"/>
        <pc:sldMkLst>
          <pc:docMk/>
          <pc:sldMk cId="1481271032" sldId="311"/>
        </pc:sldMkLst>
        <pc:picChg chg="mod">
          <ac:chgData name="ow321@connect.hku.hk" userId="S::urn:spo:guest#ow321@connect.hku.hk::" providerId="AD" clId="Web-{F1B880AF-2215-F975-1A56-5249C843C259}" dt="2024-05-09T14:37:15.362" v="8" actId="1076"/>
          <ac:picMkLst>
            <pc:docMk/>
            <pc:sldMk cId="1481271032" sldId="311"/>
            <ac:picMk id="3" creationId="{CF6D23C7-43A4-674B-9DA1-0E21D57110FB}"/>
          </ac:picMkLst>
        </pc:picChg>
      </pc:sldChg>
      <pc:sldChg chg="new del">
        <pc:chgData name="ow321@connect.hku.hk" userId="S::urn:spo:guest#ow321@connect.hku.hk::" providerId="AD" clId="Web-{F1B880AF-2215-F975-1A56-5249C843C259}" dt="2024-05-09T14:52:02.396" v="80"/>
        <pc:sldMkLst>
          <pc:docMk/>
          <pc:sldMk cId="2464770565" sldId="323"/>
        </pc:sldMkLst>
      </pc:sldChg>
      <pc:sldChg chg="addSp delSp modSp add mod ord replId modShow">
        <pc:chgData name="ow321@connect.hku.hk" userId="S::urn:spo:guest#ow321@connect.hku.hk::" providerId="AD" clId="Web-{F1B880AF-2215-F975-1A56-5249C843C259}" dt="2024-05-09T14:51:59.615" v="79"/>
        <pc:sldMkLst>
          <pc:docMk/>
          <pc:sldMk cId="1212432780" sldId="324"/>
        </pc:sldMkLst>
        <pc:spChg chg="mod">
          <ac:chgData name="ow321@connect.hku.hk" userId="S::urn:spo:guest#ow321@connect.hku.hk::" providerId="AD" clId="Web-{F1B880AF-2215-F975-1A56-5249C843C259}" dt="2024-05-09T14:40:40.035" v="71" actId="20577"/>
          <ac:spMkLst>
            <pc:docMk/>
            <pc:sldMk cId="1212432780" sldId="324"/>
            <ac:spMk id="5" creationId="{95C979EA-F7D2-C8A5-65DF-CD65086A1932}"/>
          </ac:spMkLst>
        </pc:spChg>
        <pc:graphicFrameChg chg="add del mod">
          <ac:chgData name="ow321@connect.hku.hk" userId="S::urn:spo:guest#ow321@connect.hku.hk::" providerId="AD" clId="Web-{F1B880AF-2215-F975-1A56-5249C843C259}" dt="2024-05-09T14:47:28.130" v="76"/>
          <ac:graphicFrameMkLst>
            <pc:docMk/>
            <pc:sldMk cId="1212432780" sldId="324"/>
            <ac:graphicFrameMk id="2" creationId="{65C7B9EC-C7F9-FD53-89D3-1A98A93E3964}"/>
          </ac:graphicFrameMkLst>
        </pc:graphicFrameChg>
        <pc:graphicFrameChg chg="del">
          <ac:chgData name="ow321@connect.hku.hk" userId="S::urn:spo:guest#ow321@connect.hku.hk::" providerId="AD" clId="Web-{F1B880AF-2215-F975-1A56-5249C843C259}" dt="2024-05-09T14:40:02.581" v="48"/>
          <ac:graphicFrameMkLst>
            <pc:docMk/>
            <pc:sldMk cId="1212432780" sldId="324"/>
            <ac:graphicFrameMk id="3" creationId="{FB9968FE-AE92-8D00-A89C-C9AC4C43563F}"/>
          </ac:graphicFrameMkLst>
        </pc:graphicFrameChg>
      </pc:sldChg>
    </pc:docChg>
  </pc:docChgLst>
  <pc:docChgLst>
    <pc:chgData name="ow321@connect.hku.hk" userId="S::urn:spo:guest#ow321@connect.hku.hk::" providerId="AD" clId="Web-{B120E842-DEF1-D4F5-FCC2-DBA4EC77CCC9}"/>
    <pc:docChg chg="mod">
      <pc:chgData name="ow321@connect.hku.hk" userId="S::urn:spo:guest#ow321@connect.hku.hk::" providerId="AD" clId="Web-{B120E842-DEF1-D4F5-FCC2-DBA4EC77CCC9}" dt="2024-05-09T10:45:53.208" v="1"/>
      <pc:docMkLst>
        <pc:docMk/>
      </pc:docMkLst>
      <pc:sldChg chg="addCm">
        <pc:chgData name="ow321@connect.hku.hk" userId="S::urn:spo:guest#ow321@connect.hku.hk::" providerId="AD" clId="Web-{B120E842-DEF1-D4F5-FCC2-DBA4EC77CCC9}" dt="2024-05-09T10:45:53.208" v="1"/>
        <pc:sldMkLst>
          <pc:docMk/>
          <pc:sldMk cId="3802105149" sldId="306"/>
        </pc:sldMkLst>
        <pc:extLst>
          <p:ext xmlns:p="http://schemas.openxmlformats.org/presentationml/2006/main" uri="{D6D511B9-2390-475A-947B-AFAB55BFBCF1}">
            <pc226:cmChg xmlns:pc226="http://schemas.microsoft.com/office/powerpoint/2022/06/main/command" chg="add">
              <pc226:chgData name="ow321@connect.hku.hk" userId="S::urn:spo:guest#ow321@connect.hku.hk::" providerId="AD" clId="Web-{B120E842-DEF1-D4F5-FCC2-DBA4EC77CCC9}" dt="2024-05-09T10:45:53.208" v="1"/>
              <pc2:cmMkLst xmlns:pc2="http://schemas.microsoft.com/office/powerpoint/2019/9/main/command">
                <pc:docMk/>
                <pc:sldMk cId="3802105149" sldId="306"/>
                <pc2:cmMk id="{2DBEA53D-0171-480E-986D-C17C9290675F}"/>
              </pc2:cmMkLst>
            </pc226:cmChg>
          </p:ext>
        </pc:extLst>
      </pc:sldChg>
    </pc:docChg>
  </pc:docChgLst>
  <pc:docChgLst>
    <pc:chgData name="SIN, Chak Ming" userId="3a4465e5-888b-45c7-b32a-f4718c3c7a20" providerId="ADAL" clId="{4B7EC98C-5BD6-4EAE-A0A0-A60BB8E1D613}"/>
    <pc:docChg chg="undo custSel addSld delSld modSld sldOrd modNotesMaster">
      <pc:chgData name="SIN, Chak Ming" userId="3a4465e5-888b-45c7-b32a-f4718c3c7a20" providerId="ADAL" clId="{4B7EC98C-5BD6-4EAE-A0A0-A60BB8E1D613}" dt="2024-05-09T17:55:49.992" v="32798"/>
      <pc:docMkLst>
        <pc:docMk/>
      </pc:docMkLst>
      <pc:sldChg chg="del">
        <pc:chgData name="SIN, Chak Ming" userId="3a4465e5-888b-45c7-b32a-f4718c3c7a20" providerId="ADAL" clId="{4B7EC98C-5BD6-4EAE-A0A0-A60BB8E1D613}" dt="2024-05-07T07:08:52.696" v="13" actId="47"/>
        <pc:sldMkLst>
          <pc:docMk/>
          <pc:sldMk cId="0" sldId="256"/>
        </pc:sldMkLst>
      </pc:sldChg>
      <pc:sldChg chg="addSp delSp modSp del mod chgLayout">
        <pc:chgData name="SIN, Chak Ming" userId="3a4465e5-888b-45c7-b32a-f4718c3c7a20" providerId="ADAL" clId="{4B7EC98C-5BD6-4EAE-A0A0-A60BB8E1D613}" dt="2024-05-07T07:08:52.758" v="14" actId="47"/>
        <pc:sldMkLst>
          <pc:docMk/>
          <pc:sldMk cId="0" sldId="257"/>
        </pc:sldMkLst>
        <pc:spChg chg="add del mod">
          <ac:chgData name="SIN, Chak Ming" userId="3a4465e5-888b-45c7-b32a-f4718c3c7a20" providerId="ADAL" clId="{4B7EC98C-5BD6-4EAE-A0A0-A60BB8E1D613}" dt="2024-05-07T07:07:30.313" v="1" actId="6264"/>
          <ac:spMkLst>
            <pc:docMk/>
            <pc:sldMk cId="0" sldId="257"/>
            <ac:spMk id="2" creationId="{6B3B2CF1-AF35-CB95-3455-886EDBE49D1C}"/>
          </ac:spMkLst>
        </pc:spChg>
        <pc:spChg chg="mod ord">
          <ac:chgData name="SIN, Chak Ming" userId="3a4465e5-888b-45c7-b32a-f4718c3c7a20" providerId="ADAL" clId="{4B7EC98C-5BD6-4EAE-A0A0-A60BB8E1D613}" dt="2024-05-07T07:07:30.313" v="1" actId="6264"/>
          <ac:spMkLst>
            <pc:docMk/>
            <pc:sldMk cId="0" sldId="257"/>
            <ac:spMk id="451" creationId="{00000000-0000-0000-0000-000000000000}"/>
          </ac:spMkLst>
        </pc:spChg>
        <pc:spChg chg="mod">
          <ac:chgData name="SIN, Chak Ming" userId="3a4465e5-888b-45c7-b32a-f4718c3c7a20" providerId="ADAL" clId="{4B7EC98C-5BD6-4EAE-A0A0-A60BB8E1D613}" dt="2024-05-07T06:46:16.038" v="0" actId="1076"/>
          <ac:spMkLst>
            <pc:docMk/>
            <pc:sldMk cId="0" sldId="257"/>
            <ac:spMk id="455" creationId="{00000000-0000-0000-0000-000000000000}"/>
          </ac:spMkLst>
        </pc:spChg>
      </pc:sldChg>
      <pc:sldChg chg="del">
        <pc:chgData name="SIN, Chak Ming" userId="3a4465e5-888b-45c7-b32a-f4718c3c7a20" providerId="ADAL" clId="{4B7EC98C-5BD6-4EAE-A0A0-A60BB8E1D613}" dt="2024-05-07T07:08:53.133" v="16" actId="47"/>
        <pc:sldMkLst>
          <pc:docMk/>
          <pc:sldMk cId="0" sldId="258"/>
        </pc:sldMkLst>
      </pc:sldChg>
      <pc:sldChg chg="del">
        <pc:chgData name="SIN, Chak Ming" userId="3a4465e5-888b-45c7-b32a-f4718c3c7a20" providerId="ADAL" clId="{4B7EC98C-5BD6-4EAE-A0A0-A60BB8E1D613}" dt="2024-05-07T07:08:52.273" v="10" actId="47"/>
        <pc:sldMkLst>
          <pc:docMk/>
          <pc:sldMk cId="0" sldId="259"/>
        </pc:sldMkLst>
      </pc:sldChg>
      <pc:sldChg chg="del">
        <pc:chgData name="SIN, Chak Ming" userId="3a4465e5-888b-45c7-b32a-f4718c3c7a20" providerId="ADAL" clId="{4B7EC98C-5BD6-4EAE-A0A0-A60BB8E1D613}" dt="2024-05-07T07:08:52.351" v="11" actId="47"/>
        <pc:sldMkLst>
          <pc:docMk/>
          <pc:sldMk cId="0" sldId="260"/>
        </pc:sldMkLst>
      </pc:sldChg>
      <pc:sldChg chg="del">
        <pc:chgData name="SIN, Chak Ming" userId="3a4465e5-888b-45c7-b32a-f4718c3c7a20" providerId="ADAL" clId="{4B7EC98C-5BD6-4EAE-A0A0-A60BB8E1D613}" dt="2024-05-07T07:08:53.321" v="17" actId="47"/>
        <pc:sldMkLst>
          <pc:docMk/>
          <pc:sldMk cId="0" sldId="261"/>
        </pc:sldMkLst>
      </pc:sldChg>
      <pc:sldChg chg="del">
        <pc:chgData name="SIN, Chak Ming" userId="3a4465e5-888b-45c7-b32a-f4718c3c7a20" providerId="ADAL" clId="{4B7EC98C-5BD6-4EAE-A0A0-A60BB8E1D613}" dt="2024-05-07T07:08:53.446" v="18" actId="47"/>
        <pc:sldMkLst>
          <pc:docMk/>
          <pc:sldMk cId="0" sldId="262"/>
        </pc:sldMkLst>
      </pc:sldChg>
      <pc:sldChg chg="del">
        <pc:chgData name="SIN, Chak Ming" userId="3a4465e5-888b-45c7-b32a-f4718c3c7a20" providerId="ADAL" clId="{4B7EC98C-5BD6-4EAE-A0A0-A60BB8E1D613}" dt="2024-05-07T07:08:53.587" v="19" actId="47"/>
        <pc:sldMkLst>
          <pc:docMk/>
          <pc:sldMk cId="0" sldId="263"/>
        </pc:sldMkLst>
      </pc:sldChg>
      <pc:sldChg chg="del">
        <pc:chgData name="SIN, Chak Ming" userId="3a4465e5-888b-45c7-b32a-f4718c3c7a20" providerId="ADAL" clId="{4B7EC98C-5BD6-4EAE-A0A0-A60BB8E1D613}" dt="2024-05-07T07:08:53.665" v="20" actId="47"/>
        <pc:sldMkLst>
          <pc:docMk/>
          <pc:sldMk cId="0" sldId="264"/>
        </pc:sldMkLst>
      </pc:sldChg>
      <pc:sldChg chg="del">
        <pc:chgData name="SIN, Chak Ming" userId="3a4465e5-888b-45c7-b32a-f4718c3c7a20" providerId="ADAL" clId="{4B7EC98C-5BD6-4EAE-A0A0-A60BB8E1D613}" dt="2024-05-07T07:08:53.806" v="21" actId="47"/>
        <pc:sldMkLst>
          <pc:docMk/>
          <pc:sldMk cId="0" sldId="265"/>
        </pc:sldMkLst>
      </pc:sldChg>
      <pc:sldChg chg="del">
        <pc:chgData name="SIN, Chak Ming" userId="3a4465e5-888b-45c7-b32a-f4718c3c7a20" providerId="ADAL" clId="{4B7EC98C-5BD6-4EAE-A0A0-A60BB8E1D613}" dt="2024-05-07T07:08:53.993" v="22" actId="47"/>
        <pc:sldMkLst>
          <pc:docMk/>
          <pc:sldMk cId="0" sldId="266"/>
        </pc:sldMkLst>
      </pc:sldChg>
      <pc:sldChg chg="del">
        <pc:chgData name="SIN, Chak Ming" userId="3a4465e5-888b-45c7-b32a-f4718c3c7a20" providerId="ADAL" clId="{4B7EC98C-5BD6-4EAE-A0A0-A60BB8E1D613}" dt="2024-05-07T07:08:54.181" v="23" actId="47"/>
        <pc:sldMkLst>
          <pc:docMk/>
          <pc:sldMk cId="0" sldId="267"/>
        </pc:sldMkLst>
      </pc:sldChg>
      <pc:sldChg chg="del">
        <pc:chgData name="SIN, Chak Ming" userId="3a4465e5-888b-45c7-b32a-f4718c3c7a20" providerId="ADAL" clId="{4B7EC98C-5BD6-4EAE-A0A0-A60BB8E1D613}" dt="2024-05-07T07:08:54.325" v="24" actId="47"/>
        <pc:sldMkLst>
          <pc:docMk/>
          <pc:sldMk cId="0" sldId="268"/>
        </pc:sldMkLst>
      </pc:sldChg>
      <pc:sldChg chg="del">
        <pc:chgData name="SIN, Chak Ming" userId="3a4465e5-888b-45c7-b32a-f4718c3c7a20" providerId="ADAL" clId="{4B7EC98C-5BD6-4EAE-A0A0-A60BB8E1D613}" dt="2024-05-07T07:08:54.497" v="25" actId="47"/>
        <pc:sldMkLst>
          <pc:docMk/>
          <pc:sldMk cId="0" sldId="269"/>
        </pc:sldMkLst>
      </pc:sldChg>
      <pc:sldChg chg="del">
        <pc:chgData name="SIN, Chak Ming" userId="3a4465e5-888b-45c7-b32a-f4718c3c7a20" providerId="ADAL" clId="{4B7EC98C-5BD6-4EAE-A0A0-A60BB8E1D613}" dt="2024-05-07T07:08:54.638" v="26" actId="47"/>
        <pc:sldMkLst>
          <pc:docMk/>
          <pc:sldMk cId="0" sldId="270"/>
        </pc:sldMkLst>
      </pc:sldChg>
      <pc:sldChg chg="del">
        <pc:chgData name="SIN, Chak Ming" userId="3a4465e5-888b-45c7-b32a-f4718c3c7a20" providerId="ADAL" clId="{4B7EC98C-5BD6-4EAE-A0A0-A60BB8E1D613}" dt="2024-05-07T07:08:54.778" v="27" actId="47"/>
        <pc:sldMkLst>
          <pc:docMk/>
          <pc:sldMk cId="0" sldId="271"/>
        </pc:sldMkLst>
      </pc:sldChg>
      <pc:sldChg chg="del">
        <pc:chgData name="SIN, Chak Ming" userId="3a4465e5-888b-45c7-b32a-f4718c3c7a20" providerId="ADAL" clId="{4B7EC98C-5BD6-4EAE-A0A0-A60BB8E1D613}" dt="2024-05-07T07:08:54.950" v="28" actId="47"/>
        <pc:sldMkLst>
          <pc:docMk/>
          <pc:sldMk cId="0" sldId="272"/>
        </pc:sldMkLst>
      </pc:sldChg>
      <pc:sldChg chg="del">
        <pc:chgData name="SIN, Chak Ming" userId="3a4465e5-888b-45c7-b32a-f4718c3c7a20" providerId="ADAL" clId="{4B7EC98C-5BD6-4EAE-A0A0-A60BB8E1D613}" dt="2024-05-07T07:08:55.545" v="29" actId="47"/>
        <pc:sldMkLst>
          <pc:docMk/>
          <pc:sldMk cId="0" sldId="273"/>
        </pc:sldMkLst>
      </pc:sldChg>
      <pc:sldChg chg="del">
        <pc:chgData name="SIN, Chak Ming" userId="3a4465e5-888b-45c7-b32a-f4718c3c7a20" providerId="ADAL" clId="{4B7EC98C-5BD6-4EAE-A0A0-A60BB8E1D613}" dt="2024-05-07T07:08:55.640" v="30" actId="47"/>
        <pc:sldMkLst>
          <pc:docMk/>
          <pc:sldMk cId="0" sldId="274"/>
        </pc:sldMkLst>
      </pc:sldChg>
      <pc:sldChg chg="del">
        <pc:chgData name="SIN, Chak Ming" userId="3a4465e5-888b-45c7-b32a-f4718c3c7a20" providerId="ADAL" clId="{4B7EC98C-5BD6-4EAE-A0A0-A60BB8E1D613}" dt="2024-05-07T07:08:55.811" v="31" actId="47"/>
        <pc:sldMkLst>
          <pc:docMk/>
          <pc:sldMk cId="0" sldId="275"/>
        </pc:sldMkLst>
      </pc:sldChg>
      <pc:sldChg chg="ord modNotes">
        <pc:chgData name="SIN, Chak Ming" userId="3a4465e5-888b-45c7-b32a-f4718c3c7a20" providerId="ADAL" clId="{4B7EC98C-5BD6-4EAE-A0A0-A60BB8E1D613}" dt="2024-05-08T12:38:43.441" v="8194"/>
        <pc:sldMkLst>
          <pc:docMk/>
          <pc:sldMk cId="0" sldId="276"/>
        </pc:sldMkLst>
      </pc:sldChg>
      <pc:sldChg chg="del">
        <pc:chgData name="SIN, Chak Ming" userId="3a4465e5-888b-45c7-b32a-f4718c3c7a20" providerId="ADAL" clId="{4B7EC98C-5BD6-4EAE-A0A0-A60BB8E1D613}" dt="2024-05-07T07:08:56.500" v="32" actId="47"/>
        <pc:sldMkLst>
          <pc:docMk/>
          <pc:sldMk cId="0" sldId="277"/>
        </pc:sldMkLst>
      </pc:sldChg>
      <pc:sldChg chg="del">
        <pc:chgData name="SIN, Chak Ming" userId="3a4465e5-888b-45c7-b32a-f4718c3c7a20" providerId="ADAL" clId="{4B7EC98C-5BD6-4EAE-A0A0-A60BB8E1D613}" dt="2024-05-07T07:08:57.130" v="33" actId="47"/>
        <pc:sldMkLst>
          <pc:docMk/>
          <pc:sldMk cId="0" sldId="278"/>
        </pc:sldMkLst>
      </pc:sldChg>
      <pc:sldChg chg="modNotes">
        <pc:chgData name="SIN, Chak Ming" userId="3a4465e5-888b-45c7-b32a-f4718c3c7a20" providerId="ADAL" clId="{4B7EC98C-5BD6-4EAE-A0A0-A60BB8E1D613}" dt="2024-05-08T12:38:43.441" v="8194"/>
        <pc:sldMkLst>
          <pc:docMk/>
          <pc:sldMk cId="0" sldId="279"/>
        </pc:sldMkLst>
      </pc:sldChg>
      <pc:sldChg chg="modNotes">
        <pc:chgData name="SIN, Chak Ming" userId="3a4465e5-888b-45c7-b32a-f4718c3c7a20" providerId="ADAL" clId="{4B7EC98C-5BD6-4EAE-A0A0-A60BB8E1D613}" dt="2024-05-08T12:38:43.441" v="8194"/>
        <pc:sldMkLst>
          <pc:docMk/>
          <pc:sldMk cId="0" sldId="280"/>
        </pc:sldMkLst>
      </pc:sldChg>
      <pc:sldChg chg="modNotes">
        <pc:chgData name="SIN, Chak Ming" userId="3a4465e5-888b-45c7-b32a-f4718c3c7a20" providerId="ADAL" clId="{4B7EC98C-5BD6-4EAE-A0A0-A60BB8E1D613}" dt="2024-05-08T12:38:43.441" v="8194"/>
        <pc:sldMkLst>
          <pc:docMk/>
          <pc:sldMk cId="0" sldId="281"/>
        </pc:sldMkLst>
      </pc:sldChg>
      <pc:sldChg chg="modNotes">
        <pc:chgData name="SIN, Chak Ming" userId="3a4465e5-888b-45c7-b32a-f4718c3c7a20" providerId="ADAL" clId="{4B7EC98C-5BD6-4EAE-A0A0-A60BB8E1D613}" dt="2024-05-08T12:38:43.441" v="8194"/>
        <pc:sldMkLst>
          <pc:docMk/>
          <pc:sldMk cId="0" sldId="282"/>
        </pc:sldMkLst>
      </pc:sldChg>
      <pc:sldChg chg="modNotes">
        <pc:chgData name="SIN, Chak Ming" userId="3a4465e5-888b-45c7-b32a-f4718c3c7a20" providerId="ADAL" clId="{4B7EC98C-5BD6-4EAE-A0A0-A60BB8E1D613}" dt="2024-05-08T12:38:43.441" v="8194"/>
        <pc:sldMkLst>
          <pc:docMk/>
          <pc:sldMk cId="0" sldId="283"/>
        </pc:sldMkLst>
      </pc:sldChg>
      <pc:sldChg chg="modNotes">
        <pc:chgData name="SIN, Chak Ming" userId="3a4465e5-888b-45c7-b32a-f4718c3c7a20" providerId="ADAL" clId="{4B7EC98C-5BD6-4EAE-A0A0-A60BB8E1D613}" dt="2024-05-08T12:38:43.441" v="8194"/>
        <pc:sldMkLst>
          <pc:docMk/>
          <pc:sldMk cId="0" sldId="284"/>
        </pc:sldMkLst>
      </pc:sldChg>
      <pc:sldChg chg="modNotes">
        <pc:chgData name="SIN, Chak Ming" userId="3a4465e5-888b-45c7-b32a-f4718c3c7a20" providerId="ADAL" clId="{4B7EC98C-5BD6-4EAE-A0A0-A60BB8E1D613}" dt="2024-05-08T12:38:43.441" v="8194"/>
        <pc:sldMkLst>
          <pc:docMk/>
          <pc:sldMk cId="0" sldId="285"/>
        </pc:sldMkLst>
      </pc:sldChg>
      <pc:sldChg chg="modNotes">
        <pc:chgData name="SIN, Chak Ming" userId="3a4465e5-888b-45c7-b32a-f4718c3c7a20" providerId="ADAL" clId="{4B7EC98C-5BD6-4EAE-A0A0-A60BB8E1D613}" dt="2024-05-08T12:38:43.441" v="8194"/>
        <pc:sldMkLst>
          <pc:docMk/>
          <pc:sldMk cId="0" sldId="286"/>
        </pc:sldMkLst>
      </pc:sldChg>
      <pc:sldChg chg="modNotes">
        <pc:chgData name="SIN, Chak Ming" userId="3a4465e5-888b-45c7-b32a-f4718c3c7a20" providerId="ADAL" clId="{4B7EC98C-5BD6-4EAE-A0A0-A60BB8E1D613}" dt="2024-05-08T12:38:43.441" v="8194"/>
        <pc:sldMkLst>
          <pc:docMk/>
          <pc:sldMk cId="0" sldId="287"/>
        </pc:sldMkLst>
      </pc:sldChg>
      <pc:sldChg chg="modNotes">
        <pc:chgData name="SIN, Chak Ming" userId="3a4465e5-888b-45c7-b32a-f4718c3c7a20" providerId="ADAL" clId="{4B7EC98C-5BD6-4EAE-A0A0-A60BB8E1D613}" dt="2024-05-08T12:38:43.441" v="8194"/>
        <pc:sldMkLst>
          <pc:docMk/>
          <pc:sldMk cId="0" sldId="288"/>
        </pc:sldMkLst>
      </pc:sldChg>
      <pc:sldChg chg="modNotes">
        <pc:chgData name="SIN, Chak Ming" userId="3a4465e5-888b-45c7-b32a-f4718c3c7a20" providerId="ADAL" clId="{4B7EC98C-5BD6-4EAE-A0A0-A60BB8E1D613}" dt="2024-05-08T12:38:43.441" v="8194"/>
        <pc:sldMkLst>
          <pc:docMk/>
          <pc:sldMk cId="0" sldId="289"/>
        </pc:sldMkLst>
      </pc:sldChg>
      <pc:sldChg chg="modNotes">
        <pc:chgData name="SIN, Chak Ming" userId="3a4465e5-888b-45c7-b32a-f4718c3c7a20" providerId="ADAL" clId="{4B7EC98C-5BD6-4EAE-A0A0-A60BB8E1D613}" dt="2024-05-08T12:38:43.441" v="8194"/>
        <pc:sldMkLst>
          <pc:docMk/>
          <pc:sldMk cId="0" sldId="290"/>
        </pc:sldMkLst>
      </pc:sldChg>
      <pc:sldChg chg="modNotes">
        <pc:chgData name="SIN, Chak Ming" userId="3a4465e5-888b-45c7-b32a-f4718c3c7a20" providerId="ADAL" clId="{4B7EC98C-5BD6-4EAE-A0A0-A60BB8E1D613}" dt="2024-05-08T12:38:43.441" v="8194"/>
        <pc:sldMkLst>
          <pc:docMk/>
          <pc:sldMk cId="0" sldId="291"/>
        </pc:sldMkLst>
      </pc:sldChg>
      <pc:sldChg chg="modNotes">
        <pc:chgData name="SIN, Chak Ming" userId="3a4465e5-888b-45c7-b32a-f4718c3c7a20" providerId="ADAL" clId="{4B7EC98C-5BD6-4EAE-A0A0-A60BB8E1D613}" dt="2024-05-08T12:38:43.441" v="8194"/>
        <pc:sldMkLst>
          <pc:docMk/>
          <pc:sldMk cId="0" sldId="292"/>
        </pc:sldMkLst>
      </pc:sldChg>
      <pc:sldChg chg="modNotes">
        <pc:chgData name="SIN, Chak Ming" userId="3a4465e5-888b-45c7-b32a-f4718c3c7a20" providerId="ADAL" clId="{4B7EC98C-5BD6-4EAE-A0A0-A60BB8E1D613}" dt="2024-05-08T12:38:43.441" v="8194"/>
        <pc:sldMkLst>
          <pc:docMk/>
          <pc:sldMk cId="0" sldId="293"/>
        </pc:sldMkLst>
      </pc:sldChg>
      <pc:sldChg chg="modNotes">
        <pc:chgData name="SIN, Chak Ming" userId="3a4465e5-888b-45c7-b32a-f4718c3c7a20" providerId="ADAL" clId="{4B7EC98C-5BD6-4EAE-A0A0-A60BB8E1D613}" dt="2024-05-08T12:38:43.441" v="8194"/>
        <pc:sldMkLst>
          <pc:docMk/>
          <pc:sldMk cId="0" sldId="294"/>
        </pc:sldMkLst>
      </pc:sldChg>
      <pc:sldChg chg="modNotes">
        <pc:chgData name="SIN, Chak Ming" userId="3a4465e5-888b-45c7-b32a-f4718c3c7a20" providerId="ADAL" clId="{4B7EC98C-5BD6-4EAE-A0A0-A60BB8E1D613}" dt="2024-05-08T12:38:43.441" v="8194"/>
        <pc:sldMkLst>
          <pc:docMk/>
          <pc:sldMk cId="0" sldId="295"/>
        </pc:sldMkLst>
      </pc:sldChg>
      <pc:sldChg chg="modNotes">
        <pc:chgData name="SIN, Chak Ming" userId="3a4465e5-888b-45c7-b32a-f4718c3c7a20" providerId="ADAL" clId="{4B7EC98C-5BD6-4EAE-A0A0-A60BB8E1D613}" dt="2024-05-08T12:38:43.441" v="8194"/>
        <pc:sldMkLst>
          <pc:docMk/>
          <pc:sldMk cId="0" sldId="296"/>
        </pc:sldMkLst>
      </pc:sldChg>
      <pc:sldChg chg="del">
        <pc:chgData name="SIN, Chak Ming" userId="3a4465e5-888b-45c7-b32a-f4718c3c7a20" providerId="ADAL" clId="{4B7EC98C-5BD6-4EAE-A0A0-A60BB8E1D613}" dt="2024-05-08T06:26:21.909" v="1300" actId="47"/>
        <pc:sldMkLst>
          <pc:docMk/>
          <pc:sldMk cId="3161305124" sldId="297"/>
        </pc:sldMkLst>
      </pc:sldChg>
      <pc:sldChg chg="del">
        <pc:chgData name="SIN, Chak Ming" userId="3a4465e5-888b-45c7-b32a-f4718c3c7a20" providerId="ADAL" clId="{4B7EC98C-5BD6-4EAE-A0A0-A60BB8E1D613}" dt="2024-05-07T07:08:52.477" v="12" actId="47"/>
        <pc:sldMkLst>
          <pc:docMk/>
          <pc:sldMk cId="4147773154" sldId="298"/>
        </pc:sldMkLst>
      </pc:sldChg>
      <pc:sldChg chg="new del">
        <pc:chgData name="SIN, Chak Ming" userId="3a4465e5-888b-45c7-b32a-f4718c3c7a20" providerId="ADAL" clId="{4B7EC98C-5BD6-4EAE-A0A0-A60BB8E1D613}" dt="2024-05-07T07:08:52.899" v="15" actId="47"/>
        <pc:sldMkLst>
          <pc:docMk/>
          <pc:sldMk cId="3986319565" sldId="299"/>
        </pc:sldMkLst>
      </pc:sldChg>
      <pc:sldChg chg="addSp delSp modSp new mod ord">
        <pc:chgData name="SIN, Chak Ming" userId="3a4465e5-888b-45c7-b32a-f4718c3c7a20" providerId="ADAL" clId="{4B7EC98C-5BD6-4EAE-A0A0-A60BB8E1D613}" dt="2024-05-09T16:00:16.488" v="22483" actId="1076"/>
        <pc:sldMkLst>
          <pc:docMk/>
          <pc:sldMk cId="2115903243" sldId="300"/>
        </pc:sldMkLst>
        <pc:spChg chg="del mod">
          <ac:chgData name="SIN, Chak Ming" userId="3a4465e5-888b-45c7-b32a-f4718c3c7a20" providerId="ADAL" clId="{4B7EC98C-5BD6-4EAE-A0A0-A60BB8E1D613}" dt="2024-05-09T13:49:33.731" v="20922" actId="478"/>
          <ac:spMkLst>
            <pc:docMk/>
            <pc:sldMk cId="2115903243" sldId="300"/>
            <ac:spMk id="4" creationId="{17AA2930-9322-4826-2032-CF93BECB73DF}"/>
          </ac:spMkLst>
        </pc:spChg>
        <pc:spChg chg="add del mod ord">
          <ac:chgData name="SIN, Chak Ming" userId="3a4465e5-888b-45c7-b32a-f4718c3c7a20" providerId="ADAL" clId="{4B7EC98C-5BD6-4EAE-A0A0-A60BB8E1D613}" dt="2024-05-09T15:13:58.181" v="22088" actId="478"/>
          <ac:spMkLst>
            <pc:docMk/>
            <pc:sldMk cId="2115903243" sldId="300"/>
            <ac:spMk id="6" creationId="{7D0FE764-C898-DE57-59FA-682E43852D40}"/>
          </ac:spMkLst>
        </pc:spChg>
        <pc:spChg chg="add mod">
          <ac:chgData name="SIN, Chak Ming" userId="3a4465e5-888b-45c7-b32a-f4718c3c7a20" providerId="ADAL" clId="{4B7EC98C-5BD6-4EAE-A0A0-A60BB8E1D613}" dt="2024-05-09T14:03:25.276" v="21301"/>
          <ac:spMkLst>
            <pc:docMk/>
            <pc:sldMk cId="2115903243" sldId="300"/>
            <ac:spMk id="6" creationId="{B6E89956-9912-817D-28CE-366D00B0B126}"/>
          </ac:spMkLst>
        </pc:spChg>
        <pc:spChg chg="add del mod">
          <ac:chgData name="SIN, Chak Ming" userId="3a4465e5-888b-45c7-b32a-f4718c3c7a20" providerId="ADAL" clId="{4B7EC98C-5BD6-4EAE-A0A0-A60BB8E1D613}" dt="2024-05-09T13:49:59.960" v="20929" actId="478"/>
          <ac:spMkLst>
            <pc:docMk/>
            <pc:sldMk cId="2115903243" sldId="300"/>
            <ac:spMk id="12" creationId="{7EFE7717-5CDF-5930-D272-EEDF8CA1C78D}"/>
          </ac:spMkLst>
        </pc:spChg>
        <pc:spChg chg="add del mod">
          <ac:chgData name="SIN, Chak Ming" userId="3a4465e5-888b-45c7-b32a-f4718c3c7a20" providerId="ADAL" clId="{4B7EC98C-5BD6-4EAE-A0A0-A60BB8E1D613}" dt="2024-05-09T13:51:06.684" v="20940" actId="478"/>
          <ac:spMkLst>
            <pc:docMk/>
            <pc:sldMk cId="2115903243" sldId="300"/>
            <ac:spMk id="13" creationId="{A657DC30-8E4B-F5B7-0040-650054DFD4BC}"/>
          </ac:spMkLst>
        </pc:spChg>
        <pc:spChg chg="add mod">
          <ac:chgData name="SIN, Chak Ming" userId="3a4465e5-888b-45c7-b32a-f4718c3c7a20" providerId="ADAL" clId="{4B7EC98C-5BD6-4EAE-A0A0-A60BB8E1D613}" dt="2024-05-09T15:14:02.999" v="22089" actId="207"/>
          <ac:spMkLst>
            <pc:docMk/>
            <pc:sldMk cId="2115903243" sldId="300"/>
            <ac:spMk id="14" creationId="{EE89F114-F479-46A5-5CB9-5300681CCA75}"/>
          </ac:spMkLst>
        </pc:spChg>
        <pc:spChg chg="add mod">
          <ac:chgData name="SIN, Chak Ming" userId="3a4465e5-888b-45c7-b32a-f4718c3c7a20" providerId="ADAL" clId="{4B7EC98C-5BD6-4EAE-A0A0-A60BB8E1D613}" dt="2024-05-09T16:00:16.488" v="22483" actId="1076"/>
          <ac:spMkLst>
            <pc:docMk/>
            <pc:sldMk cId="2115903243" sldId="300"/>
            <ac:spMk id="15" creationId="{1A06DA05-9C84-68D0-5340-1FA2D30B52B5}"/>
          </ac:spMkLst>
        </pc:spChg>
        <pc:spChg chg="add mod">
          <ac:chgData name="SIN, Chak Ming" userId="3a4465e5-888b-45c7-b32a-f4718c3c7a20" providerId="ADAL" clId="{4B7EC98C-5BD6-4EAE-A0A0-A60BB8E1D613}" dt="2024-05-09T16:00:16.488" v="22483" actId="1076"/>
          <ac:spMkLst>
            <pc:docMk/>
            <pc:sldMk cId="2115903243" sldId="300"/>
            <ac:spMk id="16" creationId="{494F0BAF-D524-CD93-CFF9-E2D5448B5498}"/>
          </ac:spMkLst>
        </pc:spChg>
        <pc:grpChg chg="mod">
          <ac:chgData name="SIN, Chak Ming" userId="3a4465e5-888b-45c7-b32a-f4718c3c7a20" providerId="ADAL" clId="{4B7EC98C-5BD6-4EAE-A0A0-A60BB8E1D613}" dt="2024-05-09T14:04:59.582" v="21403" actId="1076"/>
          <ac:grpSpMkLst>
            <pc:docMk/>
            <pc:sldMk cId="2115903243" sldId="300"/>
            <ac:grpSpMk id="2" creationId="{949DA276-73ED-7DDD-FFA7-0B7D0C3A5041}"/>
          </ac:grpSpMkLst>
        </pc:grpChg>
        <pc:picChg chg="mod">
          <ac:chgData name="SIN, Chak Ming" userId="3a4465e5-888b-45c7-b32a-f4718c3c7a20" providerId="ADAL" clId="{4B7EC98C-5BD6-4EAE-A0A0-A60BB8E1D613}" dt="2024-05-07T08:59:34.104" v="55" actId="1076"/>
          <ac:picMkLst>
            <pc:docMk/>
            <pc:sldMk cId="2115903243" sldId="300"/>
            <ac:picMk id="3" creationId="{20E59317-D64E-7022-ACDB-1FAB438560B5}"/>
          </ac:picMkLst>
        </pc:picChg>
        <pc:picChg chg="mod ord modCrop">
          <ac:chgData name="SIN, Chak Ming" userId="3a4465e5-888b-45c7-b32a-f4718c3c7a20" providerId="ADAL" clId="{4B7EC98C-5BD6-4EAE-A0A0-A60BB8E1D613}" dt="2024-05-09T15:16:48.747" v="22120" actId="732"/>
          <ac:picMkLst>
            <pc:docMk/>
            <pc:sldMk cId="2115903243" sldId="300"/>
            <ac:picMk id="4" creationId="{65ECFE6E-0E48-57B2-A9DF-289A5375083F}"/>
          </ac:picMkLst>
        </pc:picChg>
        <pc:picChg chg="mod">
          <ac:chgData name="SIN, Chak Ming" userId="3a4465e5-888b-45c7-b32a-f4718c3c7a20" providerId="ADAL" clId="{4B7EC98C-5BD6-4EAE-A0A0-A60BB8E1D613}" dt="2024-05-09T16:00:16.488" v="22483" actId="1076"/>
          <ac:picMkLst>
            <pc:docMk/>
            <pc:sldMk cId="2115903243" sldId="300"/>
            <ac:picMk id="5" creationId="{3BFE0FB7-5722-E409-BAB8-EC3C3323FB51}"/>
          </ac:picMkLst>
        </pc:picChg>
        <pc:picChg chg="mod">
          <ac:chgData name="SIN, Chak Ming" userId="3a4465e5-888b-45c7-b32a-f4718c3c7a20" providerId="ADAL" clId="{4B7EC98C-5BD6-4EAE-A0A0-A60BB8E1D613}" dt="2024-05-09T15:10:19.277" v="22059" actId="29295"/>
          <ac:picMkLst>
            <pc:docMk/>
            <pc:sldMk cId="2115903243" sldId="300"/>
            <ac:picMk id="7" creationId="{197ADEC5-6F30-BBEC-5754-1CE565EA242D}"/>
          </ac:picMkLst>
        </pc:picChg>
        <pc:picChg chg="add mod modCrop">
          <ac:chgData name="SIN, Chak Ming" userId="3a4465e5-888b-45c7-b32a-f4718c3c7a20" providerId="ADAL" clId="{4B7EC98C-5BD6-4EAE-A0A0-A60BB8E1D613}" dt="2024-05-09T15:16:54.196" v="22121" actId="14100"/>
          <ac:picMkLst>
            <pc:docMk/>
            <pc:sldMk cId="2115903243" sldId="300"/>
            <ac:picMk id="7" creationId="{7CBC6A74-EAA1-9124-BB9D-CE0A739AAAAA}"/>
          </ac:picMkLst>
        </pc:picChg>
        <pc:picChg chg="add del">
          <ac:chgData name="SIN, Chak Ming" userId="3a4465e5-888b-45c7-b32a-f4718c3c7a20" providerId="ADAL" clId="{4B7EC98C-5BD6-4EAE-A0A0-A60BB8E1D613}" dt="2024-05-09T13:49:33.731" v="20922" actId="478"/>
          <ac:picMkLst>
            <pc:docMk/>
            <pc:sldMk cId="2115903243" sldId="300"/>
            <ac:picMk id="1026" creationId="{127279A4-0F50-0D29-5159-77A3DC372F5F}"/>
          </ac:picMkLst>
        </pc:picChg>
        <pc:picChg chg="add mod">
          <ac:chgData name="SIN, Chak Ming" userId="3a4465e5-888b-45c7-b32a-f4718c3c7a20" providerId="ADAL" clId="{4B7EC98C-5BD6-4EAE-A0A0-A60BB8E1D613}" dt="2024-05-09T16:00:16.488" v="22483" actId="1076"/>
          <ac:picMkLst>
            <pc:docMk/>
            <pc:sldMk cId="2115903243" sldId="300"/>
            <ac:picMk id="1028" creationId="{1311666E-56B7-5CAE-BAB1-9EAE981C8606}"/>
          </ac:picMkLst>
        </pc:picChg>
      </pc:sldChg>
      <pc:sldChg chg="addSp delSp modSp mod">
        <pc:chgData name="SIN, Chak Ming" userId="3a4465e5-888b-45c7-b32a-f4718c3c7a20" providerId="ADAL" clId="{4B7EC98C-5BD6-4EAE-A0A0-A60BB8E1D613}" dt="2024-05-09T17:16:56.791" v="31091" actId="1076"/>
        <pc:sldMkLst>
          <pc:docMk/>
          <pc:sldMk cId="1975641963" sldId="301"/>
        </pc:sldMkLst>
        <pc:spChg chg="mod">
          <ac:chgData name="SIN, Chak Ming" userId="3a4465e5-888b-45c7-b32a-f4718c3c7a20" providerId="ADAL" clId="{4B7EC98C-5BD6-4EAE-A0A0-A60BB8E1D613}" dt="2024-05-09T14:41:10.031" v="21847" actId="1076"/>
          <ac:spMkLst>
            <pc:docMk/>
            <pc:sldMk cId="1975641963" sldId="301"/>
            <ac:spMk id="2" creationId="{4D58AB21-1D74-5F3A-1D5F-69663031C117}"/>
          </ac:spMkLst>
        </pc:spChg>
        <pc:spChg chg="mod">
          <ac:chgData name="SIN, Chak Ming" userId="3a4465e5-888b-45c7-b32a-f4718c3c7a20" providerId="ADAL" clId="{4B7EC98C-5BD6-4EAE-A0A0-A60BB8E1D613}" dt="2024-05-07T08:39:40.253" v="52" actId="14100"/>
          <ac:spMkLst>
            <pc:docMk/>
            <pc:sldMk cId="1975641963" sldId="301"/>
            <ac:spMk id="4" creationId="{BC98784B-2C33-CDC3-C8D1-699E06E4FBB9}"/>
          </ac:spMkLst>
        </pc:spChg>
        <pc:spChg chg="mod">
          <ac:chgData name="SIN, Chak Ming" userId="3a4465e5-888b-45c7-b32a-f4718c3c7a20" providerId="ADAL" clId="{4B7EC98C-5BD6-4EAE-A0A0-A60BB8E1D613}" dt="2024-05-08T19:10:48.285" v="13129" actId="1076"/>
          <ac:spMkLst>
            <pc:docMk/>
            <pc:sldMk cId="1975641963" sldId="301"/>
            <ac:spMk id="5" creationId="{95C979EA-F7D2-C8A5-65DF-CD65086A1932}"/>
          </ac:spMkLst>
        </pc:spChg>
        <pc:spChg chg="mod">
          <ac:chgData name="SIN, Chak Ming" userId="3a4465e5-888b-45c7-b32a-f4718c3c7a20" providerId="ADAL" clId="{4B7EC98C-5BD6-4EAE-A0A0-A60BB8E1D613}" dt="2024-05-09T14:37:00.395" v="21750" actId="20577"/>
          <ac:spMkLst>
            <pc:docMk/>
            <pc:sldMk cId="1975641963" sldId="301"/>
            <ac:spMk id="6" creationId="{25E031DB-913C-C4EE-0076-C9B6F3B8DEF4}"/>
          </ac:spMkLst>
        </pc:spChg>
        <pc:spChg chg="mod">
          <ac:chgData name="SIN, Chak Ming" userId="3a4465e5-888b-45c7-b32a-f4718c3c7a20" providerId="ADAL" clId="{4B7EC98C-5BD6-4EAE-A0A0-A60BB8E1D613}" dt="2024-05-09T17:16:09.217" v="31085" actId="20577"/>
          <ac:spMkLst>
            <pc:docMk/>
            <pc:sldMk cId="1975641963" sldId="301"/>
            <ac:spMk id="9" creationId="{B4A7C0BE-55B2-E4E1-965C-73CF3015F118}"/>
          </ac:spMkLst>
        </pc:spChg>
        <pc:spChg chg="mod">
          <ac:chgData name="SIN, Chak Ming" userId="3a4465e5-888b-45c7-b32a-f4718c3c7a20" providerId="ADAL" clId="{4B7EC98C-5BD6-4EAE-A0A0-A60BB8E1D613}" dt="2024-05-09T13:55:39.068" v="21070" actId="1076"/>
          <ac:spMkLst>
            <pc:docMk/>
            <pc:sldMk cId="1975641963" sldId="301"/>
            <ac:spMk id="10" creationId="{338E3CB6-1A6E-884C-FC50-19F8B3534A1B}"/>
          </ac:spMkLst>
        </pc:spChg>
        <pc:spChg chg="mod">
          <ac:chgData name="SIN, Chak Ming" userId="3a4465e5-888b-45c7-b32a-f4718c3c7a20" providerId="ADAL" clId="{4B7EC98C-5BD6-4EAE-A0A0-A60BB8E1D613}" dt="2024-05-09T13:59:44.396" v="21141" actId="1076"/>
          <ac:spMkLst>
            <pc:docMk/>
            <pc:sldMk cId="1975641963" sldId="301"/>
            <ac:spMk id="11" creationId="{D14187A9-A9D5-991B-A34B-12F2EA2CF673}"/>
          </ac:spMkLst>
        </pc:spChg>
        <pc:spChg chg="mod">
          <ac:chgData name="SIN, Chak Ming" userId="3a4465e5-888b-45c7-b32a-f4718c3c7a20" providerId="ADAL" clId="{4B7EC98C-5BD6-4EAE-A0A0-A60BB8E1D613}" dt="2024-05-09T17:16:19.921" v="31089" actId="6549"/>
          <ac:spMkLst>
            <pc:docMk/>
            <pc:sldMk cId="1975641963" sldId="301"/>
            <ac:spMk id="12" creationId="{03AD4FD2-688B-D42B-8CAE-BF43A9FB17DB}"/>
          </ac:spMkLst>
        </pc:spChg>
        <pc:spChg chg="mod">
          <ac:chgData name="SIN, Chak Ming" userId="3a4465e5-888b-45c7-b32a-f4718c3c7a20" providerId="ADAL" clId="{4B7EC98C-5BD6-4EAE-A0A0-A60BB8E1D613}" dt="2024-05-09T15:28:03.165" v="22260" actId="20577"/>
          <ac:spMkLst>
            <pc:docMk/>
            <pc:sldMk cId="1975641963" sldId="301"/>
            <ac:spMk id="14" creationId="{24F9D757-C3A2-58AD-2EB5-0C710547DB75}"/>
          </ac:spMkLst>
        </pc:spChg>
        <pc:spChg chg="mod">
          <ac:chgData name="SIN, Chak Ming" userId="3a4465e5-888b-45c7-b32a-f4718c3c7a20" providerId="ADAL" clId="{4B7EC98C-5BD6-4EAE-A0A0-A60BB8E1D613}" dt="2024-05-09T17:15:41.454" v="31083" actId="20577"/>
          <ac:spMkLst>
            <pc:docMk/>
            <pc:sldMk cId="1975641963" sldId="301"/>
            <ac:spMk id="16" creationId="{E5C591B8-35EC-A803-2C9E-65AE21C2FCD9}"/>
          </ac:spMkLst>
        </pc:spChg>
        <pc:spChg chg="mod">
          <ac:chgData name="SIN, Chak Ming" userId="3a4465e5-888b-45c7-b32a-f4718c3c7a20" providerId="ADAL" clId="{4B7EC98C-5BD6-4EAE-A0A0-A60BB8E1D613}" dt="2024-05-09T14:56:11.005" v="22011" actId="1076"/>
          <ac:spMkLst>
            <pc:docMk/>
            <pc:sldMk cId="1975641963" sldId="301"/>
            <ac:spMk id="17" creationId="{03B2E85D-81C3-F4F7-0CC3-C2F3DE759B9C}"/>
          </ac:spMkLst>
        </pc:spChg>
        <pc:spChg chg="mod">
          <ac:chgData name="SIN, Chak Ming" userId="3a4465e5-888b-45c7-b32a-f4718c3c7a20" providerId="ADAL" clId="{4B7EC98C-5BD6-4EAE-A0A0-A60BB8E1D613}" dt="2024-05-09T13:55:53.683" v="21071" actId="1076"/>
          <ac:spMkLst>
            <pc:docMk/>
            <pc:sldMk cId="1975641963" sldId="301"/>
            <ac:spMk id="20" creationId="{743D178E-D7C0-A04F-93B5-7444251B6EBA}"/>
          </ac:spMkLst>
        </pc:spChg>
        <pc:spChg chg="mod">
          <ac:chgData name="SIN, Chak Ming" userId="3a4465e5-888b-45c7-b32a-f4718c3c7a20" providerId="ADAL" clId="{4B7EC98C-5BD6-4EAE-A0A0-A60BB8E1D613}" dt="2024-05-09T13:58:19.560" v="21107" actId="1076"/>
          <ac:spMkLst>
            <pc:docMk/>
            <pc:sldMk cId="1975641963" sldId="301"/>
            <ac:spMk id="23" creationId="{9F4B7030-9C90-7FF8-35EC-2E769168A97A}"/>
          </ac:spMkLst>
        </pc:spChg>
        <pc:spChg chg="mod">
          <ac:chgData name="SIN, Chak Ming" userId="3a4465e5-888b-45c7-b32a-f4718c3c7a20" providerId="ADAL" clId="{4B7EC98C-5BD6-4EAE-A0A0-A60BB8E1D613}" dt="2024-05-09T14:57:02.734" v="22031" actId="14100"/>
          <ac:spMkLst>
            <pc:docMk/>
            <pc:sldMk cId="1975641963" sldId="301"/>
            <ac:spMk id="24" creationId="{3AE0BA9A-784A-B30B-C353-BD23A92C7E0B}"/>
          </ac:spMkLst>
        </pc:spChg>
        <pc:spChg chg="mod">
          <ac:chgData name="SIN, Chak Ming" userId="3a4465e5-888b-45c7-b32a-f4718c3c7a20" providerId="ADAL" clId="{4B7EC98C-5BD6-4EAE-A0A0-A60BB8E1D613}" dt="2024-05-09T14:16:49.695" v="21480" actId="1076"/>
          <ac:spMkLst>
            <pc:docMk/>
            <pc:sldMk cId="1975641963" sldId="301"/>
            <ac:spMk id="26" creationId="{9C8BE605-22D4-2365-EE1A-AF41A4493CF3}"/>
          </ac:spMkLst>
        </pc:spChg>
        <pc:spChg chg="mod">
          <ac:chgData name="SIN, Chak Ming" userId="3a4465e5-888b-45c7-b32a-f4718c3c7a20" providerId="ADAL" clId="{4B7EC98C-5BD6-4EAE-A0A0-A60BB8E1D613}" dt="2024-05-09T17:16:26.583" v="31090" actId="14100"/>
          <ac:spMkLst>
            <pc:docMk/>
            <pc:sldMk cId="1975641963" sldId="301"/>
            <ac:spMk id="36" creationId="{EA24EE31-4287-0751-7964-FF21222E704C}"/>
          </ac:spMkLst>
        </pc:spChg>
        <pc:spChg chg="mod">
          <ac:chgData name="SIN, Chak Ming" userId="3a4465e5-888b-45c7-b32a-f4718c3c7a20" providerId="ADAL" clId="{4B7EC98C-5BD6-4EAE-A0A0-A60BB8E1D613}" dt="2024-05-09T13:47:56.607" v="20914" actId="255"/>
          <ac:spMkLst>
            <pc:docMk/>
            <pc:sldMk cId="1975641963" sldId="301"/>
            <ac:spMk id="40" creationId="{F94C5AB2-ED14-C34B-8483-F32083CFD23A}"/>
          </ac:spMkLst>
        </pc:spChg>
        <pc:spChg chg="mod">
          <ac:chgData name="SIN, Chak Ming" userId="3a4465e5-888b-45c7-b32a-f4718c3c7a20" providerId="ADAL" clId="{4B7EC98C-5BD6-4EAE-A0A0-A60BB8E1D613}" dt="2024-05-09T14:01:20.962" v="21197" actId="1076"/>
          <ac:spMkLst>
            <pc:docMk/>
            <pc:sldMk cId="1975641963" sldId="301"/>
            <ac:spMk id="42" creationId="{FDE2381F-BABD-BE96-7F94-D9853F8AA79F}"/>
          </ac:spMkLst>
        </pc:spChg>
        <pc:grpChg chg="mod">
          <ac:chgData name="SIN, Chak Ming" userId="3a4465e5-888b-45c7-b32a-f4718c3c7a20" providerId="ADAL" clId="{4B7EC98C-5BD6-4EAE-A0A0-A60BB8E1D613}" dt="2024-05-09T14:16:44.471" v="21479" actId="1076"/>
          <ac:grpSpMkLst>
            <pc:docMk/>
            <pc:sldMk cId="1975641963" sldId="301"/>
            <ac:grpSpMk id="32" creationId="{72296684-A5E8-371F-A17B-680E93DE0F53}"/>
          </ac:grpSpMkLst>
        </pc:grpChg>
        <pc:grpChg chg="mod">
          <ac:chgData name="SIN, Chak Ming" userId="3a4465e5-888b-45c7-b32a-f4718c3c7a20" providerId="ADAL" clId="{4B7EC98C-5BD6-4EAE-A0A0-A60BB8E1D613}" dt="2024-05-09T14:56:59.945" v="22030" actId="14100"/>
          <ac:grpSpMkLst>
            <pc:docMk/>
            <pc:sldMk cId="1975641963" sldId="301"/>
            <ac:grpSpMk id="43" creationId="{E63363D7-F41F-5F07-D839-5F9EA91DD1EC}"/>
          </ac:grpSpMkLst>
        </pc:grpChg>
        <pc:picChg chg="mod">
          <ac:chgData name="SIN, Chak Ming" userId="3a4465e5-888b-45c7-b32a-f4718c3c7a20" providerId="ADAL" clId="{4B7EC98C-5BD6-4EAE-A0A0-A60BB8E1D613}" dt="2024-05-09T13:55:53.683" v="21071" actId="1076"/>
          <ac:picMkLst>
            <pc:docMk/>
            <pc:sldMk cId="1975641963" sldId="301"/>
            <ac:picMk id="3" creationId="{D01CB0B3-0965-7BF5-5BD4-3F8AF9A057D6}"/>
          </ac:picMkLst>
        </pc:picChg>
        <pc:picChg chg="mod modCrop">
          <ac:chgData name="SIN, Chak Ming" userId="3a4465e5-888b-45c7-b32a-f4718c3c7a20" providerId="ADAL" clId="{4B7EC98C-5BD6-4EAE-A0A0-A60BB8E1D613}" dt="2024-05-09T17:16:56.791" v="31091" actId="1076"/>
          <ac:picMkLst>
            <pc:docMk/>
            <pc:sldMk cId="1975641963" sldId="301"/>
            <ac:picMk id="7" creationId="{1F56F315-0103-00F2-EB8B-ADF554952598}"/>
          </ac:picMkLst>
        </pc:picChg>
        <pc:picChg chg="mod">
          <ac:chgData name="SIN, Chak Ming" userId="3a4465e5-888b-45c7-b32a-f4718c3c7a20" providerId="ADAL" clId="{4B7EC98C-5BD6-4EAE-A0A0-A60BB8E1D613}" dt="2024-05-09T14:41:22.127" v="21852" actId="1076"/>
          <ac:picMkLst>
            <pc:docMk/>
            <pc:sldMk cId="1975641963" sldId="301"/>
            <ac:picMk id="8" creationId="{6A71F2A4-2E1E-7EC3-98DD-740AD38DB65C}"/>
          </ac:picMkLst>
        </pc:picChg>
        <pc:picChg chg="mod modCrop">
          <ac:chgData name="SIN, Chak Ming" userId="3a4465e5-888b-45c7-b32a-f4718c3c7a20" providerId="ADAL" clId="{4B7EC98C-5BD6-4EAE-A0A0-A60BB8E1D613}" dt="2024-05-09T14:41:12.770" v="21849" actId="1076"/>
          <ac:picMkLst>
            <pc:docMk/>
            <pc:sldMk cId="1975641963" sldId="301"/>
            <ac:picMk id="13" creationId="{800A8ABA-7B7F-A0DC-1B43-92447704BA05}"/>
          </ac:picMkLst>
        </pc:picChg>
        <pc:picChg chg="del mod modCrop">
          <ac:chgData name="SIN, Chak Ming" userId="3a4465e5-888b-45c7-b32a-f4718c3c7a20" providerId="ADAL" clId="{4B7EC98C-5BD6-4EAE-A0A0-A60BB8E1D613}" dt="2024-05-09T14:40:44.850" v="21837" actId="478"/>
          <ac:picMkLst>
            <pc:docMk/>
            <pc:sldMk cId="1975641963" sldId="301"/>
            <ac:picMk id="15" creationId="{F823320C-77E9-2193-EB2B-2595E5D1A90C}"/>
          </ac:picMkLst>
        </pc:picChg>
        <pc:picChg chg="mod">
          <ac:chgData name="SIN, Chak Ming" userId="3a4465e5-888b-45c7-b32a-f4718c3c7a20" providerId="ADAL" clId="{4B7EC98C-5BD6-4EAE-A0A0-A60BB8E1D613}" dt="2024-05-09T14:41:53.482" v="21854" actId="14861"/>
          <ac:picMkLst>
            <pc:docMk/>
            <pc:sldMk cId="1975641963" sldId="301"/>
            <ac:picMk id="19" creationId="{A178576B-8B60-3532-B72D-C23EB502DD76}"/>
          </ac:picMkLst>
        </pc:picChg>
        <pc:picChg chg="mod">
          <ac:chgData name="SIN, Chak Ming" userId="3a4465e5-888b-45c7-b32a-f4718c3c7a20" providerId="ADAL" clId="{4B7EC98C-5BD6-4EAE-A0A0-A60BB8E1D613}" dt="2024-05-09T13:56:59.114" v="21092" actId="1076"/>
          <ac:picMkLst>
            <pc:docMk/>
            <pc:sldMk cId="1975641963" sldId="301"/>
            <ac:picMk id="37" creationId="{D9D7B84B-42AA-E68C-B6B1-C75DD39F4A6C}"/>
          </ac:picMkLst>
        </pc:picChg>
        <pc:picChg chg="mod">
          <ac:chgData name="SIN, Chak Ming" userId="3a4465e5-888b-45c7-b32a-f4718c3c7a20" providerId="ADAL" clId="{4B7EC98C-5BD6-4EAE-A0A0-A60BB8E1D613}" dt="2024-05-09T13:57:10.425" v="21095" actId="1076"/>
          <ac:picMkLst>
            <pc:docMk/>
            <pc:sldMk cId="1975641963" sldId="301"/>
            <ac:picMk id="38" creationId="{5137431F-7DE7-9E98-1622-ACEBA56CC7DF}"/>
          </ac:picMkLst>
        </pc:picChg>
        <pc:picChg chg="add mod modCrop">
          <ac:chgData name="SIN, Chak Ming" userId="3a4465e5-888b-45c7-b32a-f4718c3c7a20" providerId="ADAL" clId="{4B7EC98C-5BD6-4EAE-A0A0-A60BB8E1D613}" dt="2024-05-09T14:41:11.393" v="21848" actId="1076"/>
          <ac:picMkLst>
            <pc:docMk/>
            <pc:sldMk cId="1975641963" sldId="301"/>
            <ac:picMk id="44" creationId="{B5E06909-8D23-FAFE-82AC-9C6B7E9DCB2C}"/>
          </ac:picMkLst>
        </pc:picChg>
        <pc:picChg chg="add del mod modCrop">
          <ac:chgData name="SIN, Chak Ming" userId="3a4465e5-888b-45c7-b32a-f4718c3c7a20" providerId="ADAL" clId="{4B7EC98C-5BD6-4EAE-A0A0-A60BB8E1D613}" dt="2024-05-09T14:40:43.030" v="21836" actId="478"/>
          <ac:picMkLst>
            <pc:docMk/>
            <pc:sldMk cId="1975641963" sldId="301"/>
            <ac:picMk id="45" creationId="{218198B8-E3F7-0515-E9D5-A2A01C524696}"/>
          </ac:picMkLst>
        </pc:picChg>
        <pc:cxnChg chg="mod">
          <ac:chgData name="SIN, Chak Ming" userId="3a4465e5-888b-45c7-b32a-f4718c3c7a20" providerId="ADAL" clId="{4B7EC98C-5BD6-4EAE-A0A0-A60BB8E1D613}" dt="2024-05-09T13:57:26.512" v="21098" actId="1076"/>
          <ac:cxnSpMkLst>
            <pc:docMk/>
            <pc:sldMk cId="1975641963" sldId="301"/>
            <ac:cxnSpMk id="22" creationId="{BBC43CC3-8988-744E-CAC2-2D31C30238B7}"/>
          </ac:cxnSpMkLst>
        </pc:cxnChg>
        <pc:cxnChg chg="mod">
          <ac:chgData name="SIN, Chak Ming" userId="3a4465e5-888b-45c7-b32a-f4718c3c7a20" providerId="ADAL" clId="{4B7EC98C-5BD6-4EAE-A0A0-A60BB8E1D613}" dt="2024-05-09T13:55:53.683" v="21071" actId="1076"/>
          <ac:cxnSpMkLst>
            <pc:docMk/>
            <pc:sldMk cId="1975641963" sldId="301"/>
            <ac:cxnSpMk id="28" creationId="{C8E8C7A9-0A8F-4D55-CEB3-87CDB67D4A02}"/>
          </ac:cxnSpMkLst>
        </pc:cxnChg>
        <pc:cxnChg chg="mod">
          <ac:chgData name="SIN, Chak Ming" userId="3a4465e5-888b-45c7-b32a-f4718c3c7a20" providerId="ADAL" clId="{4B7EC98C-5BD6-4EAE-A0A0-A60BB8E1D613}" dt="2024-05-09T13:55:53.683" v="21071" actId="1076"/>
          <ac:cxnSpMkLst>
            <pc:docMk/>
            <pc:sldMk cId="1975641963" sldId="301"/>
            <ac:cxnSpMk id="29" creationId="{BCE72D25-9350-2FDF-7D94-80B553E73204}"/>
          </ac:cxnSpMkLst>
        </pc:cxnChg>
        <pc:cxnChg chg="mod">
          <ac:chgData name="SIN, Chak Ming" userId="3a4465e5-888b-45c7-b32a-f4718c3c7a20" providerId="ADAL" clId="{4B7EC98C-5BD6-4EAE-A0A0-A60BB8E1D613}" dt="2024-05-09T14:56:32.965" v="22026" actId="14100"/>
          <ac:cxnSpMkLst>
            <pc:docMk/>
            <pc:sldMk cId="1975641963" sldId="301"/>
            <ac:cxnSpMk id="30" creationId="{943BE143-D10A-2185-16F0-9E4169058738}"/>
          </ac:cxnSpMkLst>
        </pc:cxnChg>
        <pc:cxnChg chg="mod">
          <ac:chgData name="SIN, Chak Ming" userId="3a4465e5-888b-45c7-b32a-f4718c3c7a20" providerId="ADAL" clId="{4B7EC98C-5BD6-4EAE-A0A0-A60BB8E1D613}" dt="2024-05-09T14:56:44.998" v="22027" actId="14100"/>
          <ac:cxnSpMkLst>
            <pc:docMk/>
            <pc:sldMk cId="1975641963" sldId="301"/>
            <ac:cxnSpMk id="33" creationId="{CFF22373-0A34-77C4-5E6D-00069B5C49A3}"/>
          </ac:cxnSpMkLst>
        </pc:cxnChg>
        <pc:cxnChg chg="mod">
          <ac:chgData name="SIN, Chak Ming" userId="3a4465e5-888b-45c7-b32a-f4718c3c7a20" providerId="ADAL" clId="{4B7EC98C-5BD6-4EAE-A0A0-A60BB8E1D613}" dt="2024-05-09T14:56:53.760" v="22028" actId="14100"/>
          <ac:cxnSpMkLst>
            <pc:docMk/>
            <pc:sldMk cId="1975641963" sldId="301"/>
            <ac:cxnSpMk id="34" creationId="{63FCA05F-A3C0-1FC3-163B-2E6A7A31B04E}"/>
          </ac:cxnSpMkLst>
        </pc:cxnChg>
        <pc:cxnChg chg="mod">
          <ac:chgData name="SIN, Chak Ming" userId="3a4465e5-888b-45c7-b32a-f4718c3c7a20" providerId="ADAL" clId="{4B7EC98C-5BD6-4EAE-A0A0-A60BB8E1D613}" dt="2024-05-09T13:55:53.683" v="21071" actId="1076"/>
          <ac:cxnSpMkLst>
            <pc:docMk/>
            <pc:sldMk cId="1975641963" sldId="301"/>
            <ac:cxnSpMk id="35" creationId="{3E7E0ED4-58BA-451E-BADB-61C54C992F83}"/>
          </ac:cxnSpMkLst>
        </pc:cxnChg>
      </pc:sldChg>
      <pc:sldChg chg="modSp del mod ord">
        <pc:chgData name="SIN, Chak Ming" userId="3a4465e5-888b-45c7-b32a-f4718c3c7a20" providerId="ADAL" clId="{4B7EC98C-5BD6-4EAE-A0A0-A60BB8E1D613}" dt="2024-05-08T06:29:52.608" v="1544" actId="47"/>
        <pc:sldMkLst>
          <pc:docMk/>
          <pc:sldMk cId="2337169487" sldId="302"/>
        </pc:sldMkLst>
        <pc:spChg chg="mod">
          <ac:chgData name="SIN, Chak Ming" userId="3a4465e5-888b-45c7-b32a-f4718c3c7a20" providerId="ADAL" clId="{4B7EC98C-5BD6-4EAE-A0A0-A60BB8E1D613}" dt="2024-05-07T08:38:52.871" v="40" actId="2085"/>
          <ac:spMkLst>
            <pc:docMk/>
            <pc:sldMk cId="2337169487" sldId="302"/>
            <ac:spMk id="4" creationId="{BC98784B-2C33-CDC3-C8D1-699E06E4FBB9}"/>
          </ac:spMkLst>
        </pc:spChg>
      </pc:sldChg>
      <pc:sldChg chg="addSp delSp modSp del mod ord">
        <pc:chgData name="SIN, Chak Ming" userId="3a4465e5-888b-45c7-b32a-f4718c3c7a20" providerId="ADAL" clId="{4B7EC98C-5BD6-4EAE-A0A0-A60BB8E1D613}" dt="2024-05-08T06:30:08.958" v="1547" actId="47"/>
        <pc:sldMkLst>
          <pc:docMk/>
          <pc:sldMk cId="3575887746" sldId="303"/>
        </pc:sldMkLst>
        <pc:spChg chg="del">
          <ac:chgData name="SIN, Chak Ming" userId="3a4465e5-888b-45c7-b32a-f4718c3c7a20" providerId="ADAL" clId="{4B7EC98C-5BD6-4EAE-A0A0-A60BB8E1D613}" dt="2024-05-07T08:39:16.308" v="45" actId="478"/>
          <ac:spMkLst>
            <pc:docMk/>
            <pc:sldMk cId="3575887746" sldId="303"/>
            <ac:spMk id="4" creationId="{BC98784B-2C33-CDC3-C8D1-699E06E4FBB9}"/>
          </ac:spMkLst>
        </pc:spChg>
        <pc:spChg chg="add mod">
          <ac:chgData name="SIN, Chak Ming" userId="3a4465e5-888b-45c7-b32a-f4718c3c7a20" providerId="ADAL" clId="{4B7EC98C-5BD6-4EAE-A0A0-A60BB8E1D613}" dt="2024-05-07T08:39:14.585" v="44"/>
          <ac:spMkLst>
            <pc:docMk/>
            <pc:sldMk cId="3575887746" sldId="303"/>
            <ac:spMk id="7" creationId="{062967CC-A418-7CB6-D04D-D7219F118B2E}"/>
          </ac:spMkLst>
        </pc:spChg>
      </pc:sldChg>
      <pc:sldChg chg="addSp delSp modSp mod ord">
        <pc:chgData name="SIN, Chak Ming" userId="3a4465e5-888b-45c7-b32a-f4718c3c7a20" providerId="ADAL" clId="{4B7EC98C-5BD6-4EAE-A0A0-A60BB8E1D613}" dt="2024-05-08T06:30:00.645" v="1546"/>
        <pc:sldMkLst>
          <pc:docMk/>
          <pc:sldMk cId="3668039336" sldId="304"/>
        </pc:sldMkLst>
        <pc:spChg chg="add mod">
          <ac:chgData name="SIN, Chak Ming" userId="3a4465e5-888b-45c7-b32a-f4718c3c7a20" providerId="ADAL" clId="{4B7EC98C-5BD6-4EAE-A0A0-A60BB8E1D613}" dt="2024-05-07T08:39:21.079" v="48"/>
          <ac:spMkLst>
            <pc:docMk/>
            <pc:sldMk cId="3668039336" sldId="304"/>
            <ac:spMk id="2" creationId="{272C1E05-83A4-DAD8-A1F7-9FA40BCF7B7B}"/>
          </ac:spMkLst>
        </pc:spChg>
        <pc:spChg chg="del mod">
          <ac:chgData name="SIN, Chak Ming" userId="3a4465e5-888b-45c7-b32a-f4718c3c7a20" providerId="ADAL" clId="{4B7EC98C-5BD6-4EAE-A0A0-A60BB8E1D613}" dt="2024-05-07T08:39:22.581" v="49" actId="478"/>
          <ac:spMkLst>
            <pc:docMk/>
            <pc:sldMk cId="3668039336" sldId="304"/>
            <ac:spMk id="4" creationId="{BC98784B-2C33-CDC3-C8D1-699E06E4FBB9}"/>
          </ac:spMkLst>
        </pc:spChg>
      </pc:sldChg>
      <pc:sldChg chg="addSp delSp modSp mod ord">
        <pc:chgData name="SIN, Chak Ming" userId="3a4465e5-888b-45c7-b32a-f4718c3c7a20" providerId="ADAL" clId="{4B7EC98C-5BD6-4EAE-A0A0-A60BB8E1D613}" dt="2024-05-08T06:25:59.531" v="1295"/>
        <pc:sldMkLst>
          <pc:docMk/>
          <pc:sldMk cId="1049703786" sldId="305"/>
        </pc:sldMkLst>
        <pc:spChg chg="add mod">
          <ac:chgData name="SIN, Chak Ming" userId="3a4465e5-888b-45c7-b32a-f4718c3c7a20" providerId="ADAL" clId="{4B7EC98C-5BD6-4EAE-A0A0-A60BB8E1D613}" dt="2024-05-07T08:39:17.941" v="46"/>
          <ac:spMkLst>
            <pc:docMk/>
            <pc:sldMk cId="1049703786" sldId="305"/>
            <ac:spMk id="2" creationId="{BDEC9281-30A4-D472-10C0-323B8B63739E}"/>
          </ac:spMkLst>
        </pc:spChg>
        <pc:spChg chg="del mod">
          <ac:chgData name="SIN, Chak Ming" userId="3a4465e5-888b-45c7-b32a-f4718c3c7a20" providerId="ADAL" clId="{4B7EC98C-5BD6-4EAE-A0A0-A60BB8E1D613}" dt="2024-05-07T08:39:19.353" v="47" actId="478"/>
          <ac:spMkLst>
            <pc:docMk/>
            <pc:sldMk cId="1049703786" sldId="305"/>
            <ac:spMk id="4" creationId="{BC98784B-2C33-CDC3-C8D1-699E06E4FBB9}"/>
          </ac:spMkLst>
        </pc:spChg>
      </pc:sldChg>
      <pc:sldChg chg="addSp delSp modSp mod ord modCm modNotesTx">
        <pc:chgData name="SIN, Chak Ming" userId="3a4465e5-888b-45c7-b32a-f4718c3c7a20" providerId="ADAL" clId="{4B7EC98C-5BD6-4EAE-A0A0-A60BB8E1D613}" dt="2024-05-09T16:03:04.946" v="22939" actId="20577"/>
        <pc:sldMkLst>
          <pc:docMk/>
          <pc:sldMk cId="3802105149" sldId="306"/>
        </pc:sldMkLst>
        <pc:spChg chg="del mod">
          <ac:chgData name="SIN, Chak Ming" userId="3a4465e5-888b-45c7-b32a-f4718c3c7a20" providerId="ADAL" clId="{4B7EC98C-5BD6-4EAE-A0A0-A60BB8E1D613}" dt="2024-05-08T17:32:55.292" v="11142" actId="478"/>
          <ac:spMkLst>
            <pc:docMk/>
            <pc:sldMk cId="3802105149" sldId="306"/>
            <ac:spMk id="2" creationId="{4D58AB21-1D74-5F3A-1D5F-69663031C117}"/>
          </ac:spMkLst>
        </pc:spChg>
        <pc:spChg chg="mod">
          <ac:chgData name="SIN, Chak Ming" userId="3a4465e5-888b-45c7-b32a-f4718c3c7a20" providerId="ADAL" clId="{4B7EC98C-5BD6-4EAE-A0A0-A60BB8E1D613}" dt="2024-05-09T15:30:13.470" v="22401" actId="20577"/>
          <ac:spMkLst>
            <pc:docMk/>
            <pc:sldMk cId="3802105149" sldId="306"/>
            <ac:spMk id="3" creationId="{1DA22E98-9708-BF30-4F07-260F04630751}"/>
          </ac:spMkLst>
        </pc:spChg>
        <pc:spChg chg="mod">
          <ac:chgData name="SIN, Chak Ming" userId="3a4465e5-888b-45c7-b32a-f4718c3c7a20" providerId="ADAL" clId="{4B7EC98C-5BD6-4EAE-A0A0-A60BB8E1D613}" dt="2024-05-08T19:10:41.644" v="13128" actId="1076"/>
          <ac:spMkLst>
            <pc:docMk/>
            <pc:sldMk cId="3802105149" sldId="306"/>
            <ac:spMk id="5" creationId="{95C979EA-F7D2-C8A5-65DF-CD65086A1932}"/>
          </ac:spMkLst>
        </pc:spChg>
        <pc:spChg chg="add mod">
          <ac:chgData name="SIN, Chak Ming" userId="3a4465e5-888b-45c7-b32a-f4718c3c7a20" providerId="ADAL" clId="{4B7EC98C-5BD6-4EAE-A0A0-A60BB8E1D613}" dt="2024-05-08T08:39:41.143" v="5018" actId="14100"/>
          <ac:spMkLst>
            <pc:docMk/>
            <pc:sldMk cId="3802105149" sldId="306"/>
            <ac:spMk id="6" creationId="{C799BB9A-8C6B-A8ED-C241-912552C7C15F}"/>
          </ac:spMkLst>
        </pc:spChg>
        <pc:spChg chg="add del mod">
          <ac:chgData name="SIN, Chak Ming" userId="3a4465e5-888b-45c7-b32a-f4718c3c7a20" providerId="ADAL" clId="{4B7EC98C-5BD6-4EAE-A0A0-A60BB8E1D613}" dt="2024-05-08T06:11:05.418" v="85" actId="478"/>
          <ac:spMkLst>
            <pc:docMk/>
            <pc:sldMk cId="3802105149" sldId="306"/>
            <ac:spMk id="7" creationId="{4BABD1DF-F053-F12D-C9F7-7C0D593AA911}"/>
          </ac:spMkLst>
        </pc:spChg>
        <pc:spChg chg="add mod">
          <ac:chgData name="SIN, Chak Ming" userId="3a4465e5-888b-45c7-b32a-f4718c3c7a20" providerId="ADAL" clId="{4B7EC98C-5BD6-4EAE-A0A0-A60BB8E1D613}" dt="2024-05-08T08:39:42.815" v="5019" actId="14100"/>
          <ac:spMkLst>
            <pc:docMk/>
            <pc:sldMk cId="3802105149" sldId="306"/>
            <ac:spMk id="8" creationId="{C992588A-A148-3C14-8B8A-E0E755A5C92A}"/>
          </ac:spMkLst>
        </pc:spChg>
        <pc:spChg chg="add mod">
          <ac:chgData name="SIN, Chak Ming" userId="3a4465e5-888b-45c7-b32a-f4718c3c7a20" providerId="ADAL" clId="{4B7EC98C-5BD6-4EAE-A0A0-A60BB8E1D613}" dt="2024-05-08T08:39:44.613" v="5020" actId="14100"/>
          <ac:spMkLst>
            <pc:docMk/>
            <pc:sldMk cId="3802105149" sldId="306"/>
            <ac:spMk id="9" creationId="{6A3C4938-4A44-2C20-658F-39B300FCCF86}"/>
          </ac:spMkLst>
        </pc:spChg>
        <pc:spChg chg="add mod">
          <ac:chgData name="SIN, Chak Ming" userId="3a4465e5-888b-45c7-b32a-f4718c3c7a20" providerId="ADAL" clId="{4B7EC98C-5BD6-4EAE-A0A0-A60BB8E1D613}" dt="2024-05-08T08:39:39.502" v="5017" actId="14100"/>
          <ac:spMkLst>
            <pc:docMk/>
            <pc:sldMk cId="3802105149" sldId="306"/>
            <ac:spMk id="10" creationId="{C9D566D9-69DF-10A0-D82C-2A7679FF3E32}"/>
          </ac:spMkLst>
        </pc:spChg>
        <pc:spChg chg="add mod">
          <ac:chgData name="SIN, Chak Ming" userId="3a4465e5-888b-45c7-b32a-f4718c3c7a20" providerId="ADAL" clId="{4B7EC98C-5BD6-4EAE-A0A0-A60BB8E1D613}" dt="2024-05-09T11:56:33.953" v="20169"/>
          <ac:spMkLst>
            <pc:docMk/>
            <pc:sldMk cId="3802105149" sldId="306"/>
            <ac:spMk id="11" creationId="{F4F42858-6056-FC83-46F0-2A1FD408F149}"/>
          </ac:spMkLst>
        </pc:spChg>
        <pc:spChg chg="add mod">
          <ac:chgData name="SIN, Chak Ming" userId="3a4465e5-888b-45c7-b32a-f4718c3c7a20" providerId="ADAL" clId="{4B7EC98C-5BD6-4EAE-A0A0-A60BB8E1D613}" dt="2024-05-09T13:46:47.307" v="20907"/>
          <ac:spMkLst>
            <pc:docMk/>
            <pc:sldMk cId="3802105149" sldId="306"/>
            <ac:spMk id="12" creationId="{F775FF17-9E45-5C24-05A3-CA1DD65C05E1}"/>
          </ac:spMkLst>
        </pc:spChg>
        <pc:spChg chg="add mod">
          <ac:chgData name="SIN, Chak Ming" userId="3a4465e5-888b-45c7-b32a-f4718c3c7a20" providerId="ADAL" clId="{4B7EC98C-5BD6-4EAE-A0A0-A60BB8E1D613}" dt="2024-05-09T11:57:00.440" v="20171"/>
          <ac:spMkLst>
            <pc:docMk/>
            <pc:sldMk cId="3802105149" sldId="306"/>
            <ac:spMk id="13" creationId="{2A80E4B8-2005-E233-F28B-BD6E13CA2D91}"/>
          </ac:spMkLst>
        </pc:spChg>
        <pc:spChg chg="add mod">
          <ac:chgData name="SIN, Chak Ming" userId="3a4465e5-888b-45c7-b32a-f4718c3c7a20" providerId="ADAL" clId="{4B7EC98C-5BD6-4EAE-A0A0-A60BB8E1D613}" dt="2024-05-08T08:36:28.971" v="4684"/>
          <ac:spMkLst>
            <pc:docMk/>
            <pc:sldMk cId="3802105149" sldId="306"/>
            <ac:spMk id="14" creationId="{0FC49B6B-43AA-C70C-7B2E-6E28660EFDFA}"/>
          </ac:spMkLst>
        </pc:spChg>
        <pc:spChg chg="add mod">
          <ac:chgData name="SIN, Chak Ming" userId="3a4465e5-888b-45c7-b32a-f4718c3c7a20" providerId="ADAL" clId="{4B7EC98C-5BD6-4EAE-A0A0-A60BB8E1D613}" dt="2024-05-09T11:57:08.101" v="20172"/>
          <ac:spMkLst>
            <pc:docMk/>
            <pc:sldMk cId="3802105149" sldId="306"/>
            <ac:spMk id="15" creationId="{F9B73F17-30C5-2D04-AF29-5F6C077CDE30}"/>
          </ac:spMkLst>
        </pc:spChg>
        <pc:picChg chg="del mod">
          <ac:chgData name="SIN, Chak Ming" userId="3a4465e5-888b-45c7-b32a-f4718c3c7a20" providerId="ADAL" clId="{4B7EC98C-5BD6-4EAE-A0A0-A60BB8E1D613}" dt="2024-05-08T06:10:00.978" v="61" actId="478"/>
          <ac:picMkLst>
            <pc:docMk/>
            <pc:sldMk cId="3802105149" sldId="306"/>
            <ac:picMk id="3" creationId="{0803000D-2A1C-B770-D4F3-927E6CA9929C}"/>
          </ac:picMkLst>
        </pc:picChg>
        <pc:extLst>
          <p:ext xmlns:p="http://schemas.openxmlformats.org/presentationml/2006/main" uri="{D6D511B9-2390-475A-947B-AFAB55BFBCF1}">
            <pc226:cmChg xmlns:pc226="http://schemas.microsoft.com/office/powerpoint/2022/06/main/command" chg="mod">
              <pc226:chgData name="SIN, Chak Ming" userId="3a4465e5-888b-45c7-b32a-f4718c3c7a20" providerId="ADAL" clId="{4B7EC98C-5BD6-4EAE-A0A0-A60BB8E1D613}" dt="2024-05-09T13:46:47.307" v="20907"/>
              <pc2:cmMkLst xmlns:pc2="http://schemas.microsoft.com/office/powerpoint/2019/9/main/command">
                <pc:docMk/>
                <pc:sldMk cId="3802105149" sldId="306"/>
                <pc2:cmMk id="{2DBEA53D-0171-480E-986D-C17C9290675F}"/>
              </pc2:cmMkLst>
            </pc226:cmChg>
          </p:ext>
        </pc:extLst>
      </pc:sldChg>
      <pc:sldChg chg="del ord">
        <pc:chgData name="SIN, Chak Ming" userId="3a4465e5-888b-45c7-b32a-f4718c3c7a20" providerId="ADAL" clId="{4B7EC98C-5BD6-4EAE-A0A0-A60BB8E1D613}" dt="2024-05-08T08:39:17.898" v="5015" actId="47"/>
        <pc:sldMkLst>
          <pc:docMk/>
          <pc:sldMk cId="1454069081" sldId="307"/>
        </pc:sldMkLst>
      </pc:sldChg>
      <pc:sldChg chg="del ord">
        <pc:chgData name="SIN, Chak Ming" userId="3a4465e5-888b-45c7-b32a-f4718c3c7a20" providerId="ADAL" clId="{4B7EC98C-5BD6-4EAE-A0A0-A60BB8E1D613}" dt="2024-05-08T06:29:40.492" v="1543" actId="47"/>
        <pc:sldMkLst>
          <pc:docMk/>
          <pc:sldMk cId="603044613" sldId="308"/>
        </pc:sldMkLst>
      </pc:sldChg>
      <pc:sldChg chg="addSp delSp modSp mod ord modNotesTx">
        <pc:chgData name="SIN, Chak Ming" userId="3a4465e5-888b-45c7-b32a-f4718c3c7a20" providerId="ADAL" clId="{4B7EC98C-5BD6-4EAE-A0A0-A60BB8E1D613}" dt="2024-05-09T16:24:27.342" v="25094" actId="20577"/>
        <pc:sldMkLst>
          <pc:docMk/>
          <pc:sldMk cId="868333997" sldId="309"/>
        </pc:sldMkLst>
        <pc:spChg chg="del mod">
          <ac:chgData name="SIN, Chak Ming" userId="3a4465e5-888b-45c7-b32a-f4718c3c7a20" providerId="ADAL" clId="{4B7EC98C-5BD6-4EAE-A0A0-A60BB8E1D613}" dt="2024-05-08T06:17:46.002" v="448" actId="478"/>
          <ac:spMkLst>
            <pc:docMk/>
            <pc:sldMk cId="868333997" sldId="309"/>
            <ac:spMk id="2" creationId="{4D58AB21-1D74-5F3A-1D5F-69663031C117}"/>
          </ac:spMkLst>
        </pc:spChg>
        <pc:spChg chg="add del mod">
          <ac:chgData name="SIN, Chak Ming" userId="3a4465e5-888b-45c7-b32a-f4718c3c7a20" providerId="ADAL" clId="{4B7EC98C-5BD6-4EAE-A0A0-A60BB8E1D613}" dt="2024-05-09T07:27:08.172" v="17434" actId="478"/>
          <ac:spMkLst>
            <pc:docMk/>
            <pc:sldMk cId="868333997" sldId="309"/>
            <ac:spMk id="2" creationId="{C4AECAFB-35AF-ADF6-CED8-50D03EEEC912}"/>
          </ac:spMkLst>
        </pc:spChg>
        <pc:spChg chg="add mod">
          <ac:chgData name="SIN, Chak Ming" userId="3a4465e5-888b-45c7-b32a-f4718c3c7a20" providerId="ADAL" clId="{4B7EC98C-5BD6-4EAE-A0A0-A60BB8E1D613}" dt="2024-05-09T11:58:23.638" v="20181" actId="207"/>
          <ac:spMkLst>
            <pc:docMk/>
            <pc:sldMk cId="868333997" sldId="309"/>
            <ac:spMk id="3" creationId="{9766477B-F0E8-D1CA-8387-4057A9A36E06}"/>
          </ac:spMkLst>
        </pc:spChg>
        <pc:spChg chg="mod">
          <ac:chgData name="SIN, Chak Ming" userId="3a4465e5-888b-45c7-b32a-f4718c3c7a20" providerId="ADAL" clId="{4B7EC98C-5BD6-4EAE-A0A0-A60BB8E1D613}" dt="2024-05-09T08:13:24.484" v="17808"/>
          <ac:spMkLst>
            <pc:docMk/>
            <pc:sldMk cId="868333997" sldId="309"/>
            <ac:spMk id="5" creationId="{95C979EA-F7D2-C8A5-65DF-CD65086A1932}"/>
          </ac:spMkLst>
        </pc:spChg>
        <pc:spChg chg="add mod">
          <ac:chgData name="SIN, Chak Ming" userId="3a4465e5-888b-45c7-b32a-f4718c3c7a20" providerId="ADAL" clId="{4B7EC98C-5BD6-4EAE-A0A0-A60BB8E1D613}" dt="2024-05-09T08:08:57.972" v="17800" actId="6549"/>
          <ac:spMkLst>
            <pc:docMk/>
            <pc:sldMk cId="868333997" sldId="309"/>
            <ac:spMk id="6" creationId="{AD391523-8637-961D-B762-8AB9909E158E}"/>
          </ac:spMkLst>
        </pc:spChg>
        <pc:spChg chg="add mod">
          <ac:chgData name="SIN, Chak Ming" userId="3a4465e5-888b-45c7-b32a-f4718c3c7a20" providerId="ADAL" clId="{4B7EC98C-5BD6-4EAE-A0A0-A60BB8E1D613}" dt="2024-05-09T11:58:25.207" v="20182" actId="207"/>
          <ac:spMkLst>
            <pc:docMk/>
            <pc:sldMk cId="868333997" sldId="309"/>
            <ac:spMk id="7" creationId="{B7DB09A7-3F20-5456-559F-8350C821E0FD}"/>
          </ac:spMkLst>
        </pc:spChg>
        <pc:spChg chg="add mod">
          <ac:chgData name="SIN, Chak Ming" userId="3a4465e5-888b-45c7-b32a-f4718c3c7a20" providerId="ADAL" clId="{4B7EC98C-5BD6-4EAE-A0A0-A60BB8E1D613}" dt="2024-05-09T11:58:26.889" v="20183" actId="207"/>
          <ac:spMkLst>
            <pc:docMk/>
            <pc:sldMk cId="868333997" sldId="309"/>
            <ac:spMk id="9" creationId="{FE4E07F7-FF5F-E444-0F49-000684EF418A}"/>
          </ac:spMkLst>
        </pc:spChg>
        <pc:spChg chg="add mod">
          <ac:chgData name="SIN, Chak Ming" userId="3a4465e5-888b-45c7-b32a-f4718c3c7a20" providerId="ADAL" clId="{4B7EC98C-5BD6-4EAE-A0A0-A60BB8E1D613}" dt="2024-05-09T14:21:59.328" v="21601" actId="14100"/>
          <ac:spMkLst>
            <pc:docMk/>
            <pc:sldMk cId="868333997" sldId="309"/>
            <ac:spMk id="10" creationId="{21566831-D758-0B3A-9822-C8336F70FE47}"/>
          </ac:spMkLst>
        </pc:spChg>
        <pc:spChg chg="add mod">
          <ac:chgData name="SIN, Chak Ming" userId="3a4465e5-888b-45c7-b32a-f4718c3c7a20" providerId="ADAL" clId="{4B7EC98C-5BD6-4EAE-A0A0-A60BB8E1D613}" dt="2024-05-09T11:58:28.348" v="20184" actId="207"/>
          <ac:spMkLst>
            <pc:docMk/>
            <pc:sldMk cId="868333997" sldId="309"/>
            <ac:spMk id="11" creationId="{4ACD0A9C-A55E-B56D-5728-F5DDFDC35834}"/>
          </ac:spMkLst>
        </pc:spChg>
        <pc:spChg chg="add del">
          <ac:chgData name="SIN, Chak Ming" userId="3a4465e5-888b-45c7-b32a-f4718c3c7a20" providerId="ADAL" clId="{4B7EC98C-5BD6-4EAE-A0A0-A60BB8E1D613}" dt="2024-05-09T07:23:05.500" v="17273" actId="478"/>
          <ac:spMkLst>
            <pc:docMk/>
            <pc:sldMk cId="868333997" sldId="309"/>
            <ac:spMk id="12" creationId="{4CE997A9-1768-94EC-3555-2EEBCE79F3B9}"/>
          </ac:spMkLst>
        </pc:spChg>
        <pc:spChg chg="add mod">
          <ac:chgData name="SIN, Chak Ming" userId="3a4465e5-888b-45c7-b32a-f4718c3c7a20" providerId="ADAL" clId="{4B7EC98C-5BD6-4EAE-A0A0-A60BB8E1D613}" dt="2024-05-09T11:58:20.873" v="20180" actId="207"/>
          <ac:spMkLst>
            <pc:docMk/>
            <pc:sldMk cId="868333997" sldId="309"/>
            <ac:spMk id="13" creationId="{3F2A79AA-EE75-4308-76A9-2D2ECF1BB0FC}"/>
          </ac:spMkLst>
        </pc:spChg>
        <pc:spChg chg="add del">
          <ac:chgData name="SIN, Chak Ming" userId="3a4465e5-888b-45c7-b32a-f4718c3c7a20" providerId="ADAL" clId="{4B7EC98C-5BD6-4EAE-A0A0-A60BB8E1D613}" dt="2024-05-09T07:24:21.209" v="17289" actId="478"/>
          <ac:spMkLst>
            <pc:docMk/>
            <pc:sldMk cId="868333997" sldId="309"/>
            <ac:spMk id="26" creationId="{D7CA2909-20D0-BD06-3786-27EE96E2C129}"/>
          </ac:spMkLst>
        </pc:spChg>
        <pc:spChg chg="add mod">
          <ac:chgData name="SIN, Chak Ming" userId="3a4465e5-888b-45c7-b32a-f4718c3c7a20" providerId="ADAL" clId="{4B7EC98C-5BD6-4EAE-A0A0-A60BB8E1D613}" dt="2024-05-09T08:17:43.420" v="17844" actId="1582"/>
          <ac:spMkLst>
            <pc:docMk/>
            <pc:sldMk cId="868333997" sldId="309"/>
            <ac:spMk id="27" creationId="{FA915E42-0452-9A72-F744-398917941F9B}"/>
          </ac:spMkLst>
        </pc:spChg>
        <pc:spChg chg="add mod">
          <ac:chgData name="SIN, Chak Ming" userId="3a4465e5-888b-45c7-b32a-f4718c3c7a20" providerId="ADAL" clId="{4B7EC98C-5BD6-4EAE-A0A0-A60BB8E1D613}" dt="2024-05-09T07:46:09.992" v="17680" actId="164"/>
          <ac:spMkLst>
            <pc:docMk/>
            <pc:sldMk cId="868333997" sldId="309"/>
            <ac:spMk id="28" creationId="{C693CFCF-6ED5-3930-EBED-48F6C3E7B788}"/>
          </ac:spMkLst>
        </pc:spChg>
        <pc:spChg chg="add mod">
          <ac:chgData name="SIN, Chak Ming" userId="3a4465e5-888b-45c7-b32a-f4718c3c7a20" providerId="ADAL" clId="{4B7EC98C-5BD6-4EAE-A0A0-A60BB8E1D613}" dt="2024-05-09T08:16:18.926" v="17831" actId="1076"/>
          <ac:spMkLst>
            <pc:docMk/>
            <pc:sldMk cId="868333997" sldId="309"/>
            <ac:spMk id="49" creationId="{3301A845-47AC-F60C-2BD5-04F30A523EC6}"/>
          </ac:spMkLst>
        </pc:spChg>
        <pc:spChg chg="add mod">
          <ac:chgData name="SIN, Chak Ming" userId="3a4465e5-888b-45c7-b32a-f4718c3c7a20" providerId="ADAL" clId="{4B7EC98C-5BD6-4EAE-A0A0-A60BB8E1D613}" dt="2024-05-09T08:02:28.752" v="17764" actId="1076"/>
          <ac:spMkLst>
            <pc:docMk/>
            <pc:sldMk cId="868333997" sldId="309"/>
            <ac:spMk id="52" creationId="{7AEA27EC-4290-EAA1-E4D1-B4F66C507EEC}"/>
          </ac:spMkLst>
        </pc:spChg>
        <pc:spChg chg="add mod">
          <ac:chgData name="SIN, Chak Ming" userId="3a4465e5-888b-45c7-b32a-f4718c3c7a20" providerId="ADAL" clId="{4B7EC98C-5BD6-4EAE-A0A0-A60BB8E1D613}" dt="2024-05-09T08:16:24.911" v="17833" actId="1076"/>
          <ac:spMkLst>
            <pc:docMk/>
            <pc:sldMk cId="868333997" sldId="309"/>
            <ac:spMk id="55" creationId="{55118136-B250-C09D-D653-3E99BC5600D9}"/>
          </ac:spMkLst>
        </pc:spChg>
        <pc:grpChg chg="add mod">
          <ac:chgData name="SIN, Chak Ming" userId="3a4465e5-888b-45c7-b32a-f4718c3c7a20" providerId="ADAL" clId="{4B7EC98C-5BD6-4EAE-A0A0-A60BB8E1D613}" dt="2024-05-09T07:46:09.992" v="17680" actId="164"/>
          <ac:grpSpMkLst>
            <pc:docMk/>
            <pc:sldMk cId="868333997" sldId="309"/>
            <ac:grpSpMk id="50" creationId="{766E1162-B551-B241-C704-801123543C65}"/>
          </ac:grpSpMkLst>
        </pc:grpChg>
        <pc:grpChg chg="add mod">
          <ac:chgData name="SIN, Chak Ming" userId="3a4465e5-888b-45c7-b32a-f4718c3c7a20" providerId="ADAL" clId="{4B7EC98C-5BD6-4EAE-A0A0-A60BB8E1D613}" dt="2024-05-09T08:02:21.643" v="17761" actId="164"/>
          <ac:grpSpMkLst>
            <pc:docMk/>
            <pc:sldMk cId="868333997" sldId="309"/>
            <ac:grpSpMk id="51" creationId="{2DFC81E3-CB4D-D91D-6D10-5AE7DEE598D4}"/>
          </ac:grpSpMkLst>
        </pc:grpChg>
        <pc:grpChg chg="add mod">
          <ac:chgData name="SIN, Chak Ming" userId="3a4465e5-888b-45c7-b32a-f4718c3c7a20" providerId="ADAL" clId="{4B7EC98C-5BD6-4EAE-A0A0-A60BB8E1D613}" dt="2024-05-09T08:15:58.345" v="17827" actId="1076"/>
          <ac:grpSpMkLst>
            <pc:docMk/>
            <pc:sldMk cId="868333997" sldId="309"/>
            <ac:grpSpMk id="53" creationId="{8764F299-6B5E-78C4-8BA9-8DA10E6AFE1F}"/>
          </ac:grpSpMkLst>
        </pc:grpChg>
        <pc:graphicFrameChg chg="add del mod modGraphic">
          <ac:chgData name="SIN, Chak Ming" userId="3a4465e5-888b-45c7-b32a-f4718c3c7a20" providerId="ADAL" clId="{4B7EC98C-5BD6-4EAE-A0A0-A60BB8E1D613}" dt="2024-05-08T06:19:23.335" v="859" actId="478"/>
          <ac:graphicFrameMkLst>
            <pc:docMk/>
            <pc:sldMk cId="868333997" sldId="309"/>
            <ac:graphicFrameMk id="7" creationId="{7CE35DC6-7CD1-F1FA-3AB7-AEFFA6C3C880}"/>
          </ac:graphicFrameMkLst>
        </pc:graphicFrameChg>
        <pc:graphicFrameChg chg="add mod modGraphic">
          <ac:chgData name="SIN, Chak Ming" userId="3a4465e5-888b-45c7-b32a-f4718c3c7a20" providerId="ADAL" clId="{4B7EC98C-5BD6-4EAE-A0A0-A60BB8E1D613}" dt="2024-05-09T11:58:09.297" v="20179" actId="207"/>
          <ac:graphicFrameMkLst>
            <pc:docMk/>
            <pc:sldMk cId="868333997" sldId="309"/>
            <ac:graphicFrameMk id="8" creationId="{39B90D72-A90A-4FE3-6B6F-AEE2E04A6682}"/>
          </ac:graphicFrameMkLst>
        </pc:graphicFrameChg>
        <pc:graphicFrameChg chg="add mod">
          <ac:chgData name="SIN, Chak Ming" userId="3a4465e5-888b-45c7-b32a-f4718c3c7a20" providerId="ADAL" clId="{4B7EC98C-5BD6-4EAE-A0A0-A60BB8E1D613}" dt="2024-05-08T18:53:17.144" v="11762"/>
          <ac:graphicFrameMkLst>
            <pc:docMk/>
            <pc:sldMk cId="868333997" sldId="309"/>
            <ac:graphicFrameMk id="11" creationId="{AD102AD0-3A3F-8F72-8F58-4B752E1F0417}"/>
          </ac:graphicFrameMkLst>
        </pc:graphicFrameChg>
        <pc:graphicFrameChg chg="add mod">
          <ac:chgData name="SIN, Chak Ming" userId="3a4465e5-888b-45c7-b32a-f4718c3c7a20" providerId="ADAL" clId="{4B7EC98C-5BD6-4EAE-A0A0-A60BB8E1D613}" dt="2024-05-08T18:53:24.141" v="11765"/>
          <ac:graphicFrameMkLst>
            <pc:docMk/>
            <pc:sldMk cId="868333997" sldId="309"/>
            <ac:graphicFrameMk id="12" creationId="{69B23B3B-6BBC-2F36-0A4D-1A4D52EEE054}"/>
          </ac:graphicFrameMkLst>
        </pc:graphicFrameChg>
        <pc:picChg chg="del">
          <ac:chgData name="SIN, Chak Ming" userId="3a4465e5-888b-45c7-b32a-f4718c3c7a20" providerId="ADAL" clId="{4B7EC98C-5BD6-4EAE-A0A0-A60BB8E1D613}" dt="2024-05-08T06:11:53.680" v="127" actId="478"/>
          <ac:picMkLst>
            <pc:docMk/>
            <pc:sldMk cId="868333997" sldId="309"/>
            <ac:picMk id="3" creationId="{0803000D-2A1C-B770-D4F3-927E6CA9929C}"/>
          </ac:picMkLst>
        </pc:picChg>
        <pc:picChg chg="add del mod">
          <ac:chgData name="SIN, Chak Ming" userId="3a4465e5-888b-45c7-b32a-f4718c3c7a20" providerId="ADAL" clId="{4B7EC98C-5BD6-4EAE-A0A0-A60BB8E1D613}" dt="2024-05-09T14:20:52.225" v="21590" actId="478"/>
          <ac:picMkLst>
            <pc:docMk/>
            <pc:sldMk cId="868333997" sldId="309"/>
            <ac:picMk id="2050" creationId="{A3B34A87-6320-B728-7C49-FC68C918A77B}"/>
          </ac:picMkLst>
        </pc:picChg>
        <pc:picChg chg="add mod">
          <ac:chgData name="SIN, Chak Ming" userId="3a4465e5-888b-45c7-b32a-f4718c3c7a20" providerId="ADAL" clId="{4B7EC98C-5BD6-4EAE-A0A0-A60BB8E1D613}" dt="2024-05-09T14:22:07.043" v="21602" actId="1076"/>
          <ac:picMkLst>
            <pc:docMk/>
            <pc:sldMk cId="868333997" sldId="309"/>
            <ac:picMk id="2052" creationId="{9D3F203C-CDB6-4928-E09E-23C07E2B7A97}"/>
          </ac:picMkLst>
        </pc:picChg>
        <pc:picChg chg="add mod">
          <ac:chgData name="SIN, Chak Ming" userId="3a4465e5-888b-45c7-b32a-f4718c3c7a20" providerId="ADAL" clId="{4B7EC98C-5BD6-4EAE-A0A0-A60BB8E1D613}" dt="2024-05-09T14:21:06.583" v="21596" actId="1076"/>
          <ac:picMkLst>
            <pc:docMk/>
            <pc:sldMk cId="868333997" sldId="309"/>
            <ac:picMk id="2054" creationId="{2A997B78-087B-6571-C00A-908FE0C38B98}"/>
          </ac:picMkLst>
        </pc:picChg>
        <pc:picChg chg="add del mod">
          <ac:chgData name="SIN, Chak Ming" userId="3a4465e5-888b-45c7-b32a-f4718c3c7a20" providerId="ADAL" clId="{4B7EC98C-5BD6-4EAE-A0A0-A60BB8E1D613}" dt="2024-05-09T14:21:36.464" v="21599" actId="478"/>
          <ac:picMkLst>
            <pc:docMk/>
            <pc:sldMk cId="868333997" sldId="309"/>
            <ac:picMk id="2056" creationId="{002519DE-6889-8F46-AEBD-B681E5B514CB}"/>
          </ac:picMkLst>
        </pc:picChg>
        <pc:cxnChg chg="add mod">
          <ac:chgData name="SIN, Chak Ming" userId="3a4465e5-888b-45c7-b32a-f4718c3c7a20" providerId="ADAL" clId="{4B7EC98C-5BD6-4EAE-A0A0-A60BB8E1D613}" dt="2024-05-09T08:17:35.964" v="17843" actId="1582"/>
          <ac:cxnSpMkLst>
            <pc:docMk/>
            <pc:sldMk cId="868333997" sldId="309"/>
            <ac:cxnSpMk id="15" creationId="{5FFB6103-D27B-BE78-641A-A4CB001BFDF3}"/>
          </ac:cxnSpMkLst>
        </pc:cxnChg>
        <pc:cxnChg chg="add mod">
          <ac:chgData name="SIN, Chak Ming" userId="3a4465e5-888b-45c7-b32a-f4718c3c7a20" providerId="ADAL" clId="{4B7EC98C-5BD6-4EAE-A0A0-A60BB8E1D613}" dt="2024-05-09T08:17:35.964" v="17843" actId="1582"/>
          <ac:cxnSpMkLst>
            <pc:docMk/>
            <pc:sldMk cId="868333997" sldId="309"/>
            <ac:cxnSpMk id="17" creationId="{5F643B24-14E2-1A54-70F4-2381E14C2688}"/>
          </ac:cxnSpMkLst>
        </pc:cxnChg>
        <pc:cxnChg chg="add mod">
          <ac:chgData name="SIN, Chak Ming" userId="3a4465e5-888b-45c7-b32a-f4718c3c7a20" providerId="ADAL" clId="{4B7EC98C-5BD6-4EAE-A0A0-A60BB8E1D613}" dt="2024-05-09T08:17:35.964" v="17843" actId="1582"/>
          <ac:cxnSpMkLst>
            <pc:docMk/>
            <pc:sldMk cId="868333997" sldId="309"/>
            <ac:cxnSpMk id="20" creationId="{7E1A1924-4C39-82AB-6DCB-335F804AB135}"/>
          </ac:cxnSpMkLst>
        </pc:cxnChg>
        <pc:cxnChg chg="add mod">
          <ac:chgData name="SIN, Chak Ming" userId="3a4465e5-888b-45c7-b32a-f4718c3c7a20" providerId="ADAL" clId="{4B7EC98C-5BD6-4EAE-A0A0-A60BB8E1D613}" dt="2024-05-09T08:17:35.964" v="17843" actId="1582"/>
          <ac:cxnSpMkLst>
            <pc:docMk/>
            <pc:sldMk cId="868333997" sldId="309"/>
            <ac:cxnSpMk id="23" creationId="{C2B91EC3-A9B4-4625-3DB4-9E6BA901F831}"/>
          </ac:cxnSpMkLst>
        </pc:cxnChg>
      </pc:sldChg>
      <pc:sldChg chg="addSp delSp modSp mod modNotesTx">
        <pc:chgData name="SIN, Chak Ming" userId="3a4465e5-888b-45c7-b32a-f4718c3c7a20" providerId="ADAL" clId="{4B7EC98C-5BD6-4EAE-A0A0-A60BB8E1D613}" dt="2024-05-09T16:35:38.109" v="26693" actId="20577"/>
        <pc:sldMkLst>
          <pc:docMk/>
          <pc:sldMk cId="4144098158" sldId="310"/>
        </pc:sldMkLst>
        <pc:spChg chg="mod">
          <ac:chgData name="SIN, Chak Ming" userId="3a4465e5-888b-45c7-b32a-f4718c3c7a20" providerId="ADAL" clId="{4B7EC98C-5BD6-4EAE-A0A0-A60BB8E1D613}" dt="2024-05-09T16:25:59.220" v="25476" actId="20577"/>
          <ac:spMkLst>
            <pc:docMk/>
            <pc:sldMk cId="4144098158" sldId="310"/>
            <ac:spMk id="2" creationId="{4D58AB21-1D74-5F3A-1D5F-69663031C117}"/>
          </ac:spMkLst>
        </pc:spChg>
        <pc:spChg chg="mod">
          <ac:chgData name="SIN, Chak Ming" userId="3a4465e5-888b-45c7-b32a-f4718c3c7a20" providerId="ADAL" clId="{4B7EC98C-5BD6-4EAE-A0A0-A60BB8E1D613}" dt="2024-05-08T19:10:10.183" v="13123" actId="1076"/>
          <ac:spMkLst>
            <pc:docMk/>
            <pc:sldMk cId="4144098158" sldId="310"/>
            <ac:spMk id="5" creationId="{95C979EA-F7D2-C8A5-65DF-CD65086A1932}"/>
          </ac:spMkLst>
        </pc:spChg>
        <pc:spChg chg="add mod">
          <ac:chgData name="SIN, Chak Ming" userId="3a4465e5-888b-45c7-b32a-f4718c3c7a20" providerId="ADAL" clId="{4B7EC98C-5BD6-4EAE-A0A0-A60BB8E1D613}" dt="2024-05-09T14:33:25.489" v="21696" actId="1076"/>
          <ac:spMkLst>
            <pc:docMk/>
            <pc:sldMk cId="4144098158" sldId="310"/>
            <ac:spMk id="6" creationId="{D06B2931-D614-A848-FEB7-C22970C2F2A6}"/>
          </ac:spMkLst>
        </pc:spChg>
        <pc:spChg chg="add mod">
          <ac:chgData name="SIN, Chak Ming" userId="3a4465e5-888b-45c7-b32a-f4718c3c7a20" providerId="ADAL" clId="{4B7EC98C-5BD6-4EAE-A0A0-A60BB8E1D613}" dt="2024-05-09T14:33:40.302" v="21699" actId="1076"/>
          <ac:spMkLst>
            <pc:docMk/>
            <pc:sldMk cId="4144098158" sldId="310"/>
            <ac:spMk id="8" creationId="{47615CC6-BA54-2CF6-39FE-EDD0E404318D}"/>
          </ac:spMkLst>
        </pc:spChg>
        <pc:spChg chg="add del mod">
          <ac:chgData name="SIN, Chak Ming" userId="3a4465e5-888b-45c7-b32a-f4718c3c7a20" providerId="ADAL" clId="{4B7EC98C-5BD6-4EAE-A0A0-A60BB8E1D613}" dt="2024-05-08T11:56:42.665" v="5206"/>
          <ac:spMkLst>
            <pc:docMk/>
            <pc:sldMk cId="4144098158" sldId="310"/>
            <ac:spMk id="9" creationId="{D87E1ABB-286C-E3C6-AFED-95AD802A247F}"/>
          </ac:spMkLst>
        </pc:spChg>
        <pc:spChg chg="add mod">
          <ac:chgData name="SIN, Chak Ming" userId="3a4465e5-888b-45c7-b32a-f4718c3c7a20" providerId="ADAL" clId="{4B7EC98C-5BD6-4EAE-A0A0-A60BB8E1D613}" dt="2024-05-08T11:56:36.475" v="5204"/>
          <ac:spMkLst>
            <pc:docMk/>
            <pc:sldMk cId="4144098158" sldId="310"/>
            <ac:spMk id="10" creationId="{5DA3C297-2792-5F6D-6013-73D8D91353BF}"/>
          </ac:spMkLst>
        </pc:spChg>
        <pc:spChg chg="add mod">
          <ac:chgData name="SIN, Chak Ming" userId="3a4465e5-888b-45c7-b32a-f4718c3c7a20" providerId="ADAL" clId="{4B7EC98C-5BD6-4EAE-A0A0-A60BB8E1D613}" dt="2024-05-09T14:33:35.789" v="21698" actId="1076"/>
          <ac:spMkLst>
            <pc:docMk/>
            <pc:sldMk cId="4144098158" sldId="310"/>
            <ac:spMk id="12" creationId="{68F69930-2748-F168-7F92-A8A7DC0B4B56}"/>
          </ac:spMkLst>
        </pc:spChg>
        <pc:spChg chg="add mod">
          <ac:chgData name="SIN, Chak Ming" userId="3a4465e5-888b-45c7-b32a-f4718c3c7a20" providerId="ADAL" clId="{4B7EC98C-5BD6-4EAE-A0A0-A60BB8E1D613}" dt="2024-05-09T14:33:48.327" v="21701" actId="1076"/>
          <ac:spMkLst>
            <pc:docMk/>
            <pc:sldMk cId="4144098158" sldId="310"/>
            <ac:spMk id="14" creationId="{D4775EB2-4171-5C46-8011-91FC2E293992}"/>
          </ac:spMkLst>
        </pc:spChg>
        <pc:spChg chg="add mod">
          <ac:chgData name="SIN, Chak Ming" userId="3a4465e5-888b-45c7-b32a-f4718c3c7a20" providerId="ADAL" clId="{4B7EC98C-5BD6-4EAE-A0A0-A60BB8E1D613}" dt="2024-05-09T14:42:15.496" v="21855" actId="1076"/>
          <ac:spMkLst>
            <pc:docMk/>
            <pc:sldMk cId="4144098158" sldId="310"/>
            <ac:spMk id="16" creationId="{82D1E861-5361-31BD-B990-08619CF74DE9}"/>
          </ac:spMkLst>
        </pc:spChg>
        <pc:picChg chg="add del mod ord modCrop">
          <ac:chgData name="SIN, Chak Ming" userId="3a4465e5-888b-45c7-b32a-f4718c3c7a20" providerId="ADAL" clId="{4B7EC98C-5BD6-4EAE-A0A0-A60BB8E1D613}" dt="2024-05-09T14:33:11.877" v="21693" actId="1076"/>
          <ac:picMkLst>
            <pc:docMk/>
            <pc:sldMk cId="4144098158" sldId="310"/>
            <ac:picMk id="3" creationId="{3E0C219B-2163-4D58-F61E-AAD422D4749B}"/>
          </ac:picMkLst>
        </pc:picChg>
        <pc:picChg chg="add del mod">
          <ac:chgData name="SIN, Chak Ming" userId="3a4465e5-888b-45c7-b32a-f4718c3c7a20" providerId="ADAL" clId="{4B7EC98C-5BD6-4EAE-A0A0-A60BB8E1D613}" dt="2024-05-08T17:29:35.720" v="11133" actId="478"/>
          <ac:picMkLst>
            <pc:docMk/>
            <pc:sldMk cId="4144098158" sldId="310"/>
            <ac:picMk id="7" creationId="{BCC01C84-378B-9F6F-DB21-D621FB975D89}"/>
          </ac:picMkLst>
        </pc:picChg>
        <pc:picChg chg="add del mod modCrop">
          <ac:chgData name="SIN, Chak Ming" userId="3a4465e5-888b-45c7-b32a-f4718c3c7a20" providerId="ADAL" clId="{4B7EC98C-5BD6-4EAE-A0A0-A60BB8E1D613}" dt="2024-05-09T14:32:34.580" v="21680" actId="478"/>
          <ac:picMkLst>
            <pc:docMk/>
            <pc:sldMk cId="4144098158" sldId="310"/>
            <ac:picMk id="11" creationId="{B5746E2C-51F9-BD9D-0086-0BCA4D59FDE3}"/>
          </ac:picMkLst>
        </pc:picChg>
        <pc:picChg chg="del mod">
          <ac:chgData name="SIN, Chak Ming" userId="3a4465e5-888b-45c7-b32a-f4718c3c7a20" providerId="ADAL" clId="{4B7EC98C-5BD6-4EAE-A0A0-A60BB8E1D613}" dt="2024-05-08T17:29:40.958" v="11136" actId="478"/>
          <ac:picMkLst>
            <pc:docMk/>
            <pc:sldMk cId="4144098158" sldId="310"/>
            <ac:picMk id="17" creationId="{A5064684-FDB3-35F6-7DF4-1FE5BB9EECFB}"/>
          </ac:picMkLst>
        </pc:picChg>
        <pc:picChg chg="mod">
          <ac:chgData name="SIN, Chak Ming" userId="3a4465e5-888b-45c7-b32a-f4718c3c7a20" providerId="ADAL" clId="{4B7EC98C-5BD6-4EAE-A0A0-A60BB8E1D613}" dt="2024-05-08T17:32:29.129" v="11139" actId="1076"/>
          <ac:picMkLst>
            <pc:docMk/>
            <pc:sldMk cId="4144098158" sldId="310"/>
            <ac:picMk id="18" creationId="{B94D426E-8BAD-9D65-7D37-7BFF303EBA16}"/>
          </ac:picMkLst>
        </pc:picChg>
        <pc:picChg chg="add del mod">
          <ac:chgData name="SIN, Chak Ming" userId="3a4465e5-888b-45c7-b32a-f4718c3c7a20" providerId="ADAL" clId="{4B7EC98C-5BD6-4EAE-A0A0-A60BB8E1D613}" dt="2024-05-09T14:23:31.497" v="21609" actId="478"/>
          <ac:picMkLst>
            <pc:docMk/>
            <pc:sldMk cId="4144098158" sldId="310"/>
            <ac:picMk id="4098" creationId="{445E5DE4-6810-6CC1-495B-62B3FDE6A6FB}"/>
          </ac:picMkLst>
        </pc:picChg>
        <pc:picChg chg="add del mod">
          <ac:chgData name="SIN, Chak Ming" userId="3a4465e5-888b-45c7-b32a-f4718c3c7a20" providerId="ADAL" clId="{4B7EC98C-5BD6-4EAE-A0A0-A60BB8E1D613}" dt="2024-05-09T14:26:58.296" v="21612" actId="478"/>
          <ac:picMkLst>
            <pc:docMk/>
            <pc:sldMk cId="4144098158" sldId="310"/>
            <ac:picMk id="4100" creationId="{5962671E-125E-22F4-777D-E189BBA9B18C}"/>
          </ac:picMkLst>
        </pc:picChg>
        <pc:picChg chg="add del mod">
          <ac:chgData name="SIN, Chak Ming" userId="3a4465e5-888b-45c7-b32a-f4718c3c7a20" providerId="ADAL" clId="{4B7EC98C-5BD6-4EAE-A0A0-A60BB8E1D613}" dt="2024-05-09T14:28:12.131" v="21619" actId="478"/>
          <ac:picMkLst>
            <pc:docMk/>
            <pc:sldMk cId="4144098158" sldId="310"/>
            <ac:picMk id="4102" creationId="{C3205D0C-4A68-6AC8-A692-B2F798850CFF}"/>
          </ac:picMkLst>
        </pc:picChg>
        <pc:picChg chg="add del mod">
          <ac:chgData name="SIN, Chak Ming" userId="3a4465e5-888b-45c7-b32a-f4718c3c7a20" providerId="ADAL" clId="{4B7EC98C-5BD6-4EAE-A0A0-A60BB8E1D613}" dt="2024-05-09T14:30:08.971" v="21666" actId="478"/>
          <ac:picMkLst>
            <pc:docMk/>
            <pc:sldMk cId="4144098158" sldId="310"/>
            <ac:picMk id="4104" creationId="{9F38F59F-0B65-6D5E-14C8-A1E58075F7D7}"/>
          </ac:picMkLst>
        </pc:picChg>
        <pc:picChg chg="add mod">
          <ac:chgData name="SIN, Chak Ming" userId="3a4465e5-888b-45c7-b32a-f4718c3c7a20" providerId="ADAL" clId="{4B7EC98C-5BD6-4EAE-A0A0-A60BB8E1D613}" dt="2024-05-09T14:33:16.492" v="21695" actId="1076"/>
          <ac:picMkLst>
            <pc:docMk/>
            <pc:sldMk cId="4144098158" sldId="310"/>
            <ac:picMk id="4106" creationId="{44448A54-CF78-E760-7281-4AABDBF4CDF3}"/>
          </ac:picMkLst>
        </pc:picChg>
        <pc:cxnChg chg="add del mod">
          <ac:chgData name="SIN, Chak Ming" userId="3a4465e5-888b-45c7-b32a-f4718c3c7a20" providerId="ADAL" clId="{4B7EC98C-5BD6-4EAE-A0A0-A60BB8E1D613}" dt="2024-05-09T08:27:35.742" v="17859" actId="478"/>
          <ac:cxnSpMkLst>
            <pc:docMk/>
            <pc:sldMk cId="4144098158" sldId="310"/>
            <ac:cxnSpMk id="9" creationId="{951482AB-4C83-4B8A-6B23-746018AAAB2D}"/>
          </ac:cxnSpMkLst>
        </pc:cxnChg>
      </pc:sldChg>
      <pc:sldChg chg="addSp delSp modSp mod modNotesTx">
        <pc:chgData name="SIN, Chak Ming" userId="3a4465e5-888b-45c7-b32a-f4718c3c7a20" providerId="ADAL" clId="{4B7EC98C-5BD6-4EAE-A0A0-A60BB8E1D613}" dt="2024-05-09T16:48:09.061" v="29397" actId="20577"/>
        <pc:sldMkLst>
          <pc:docMk/>
          <pc:sldMk cId="1481271032" sldId="311"/>
        </pc:sldMkLst>
        <pc:spChg chg="del mod">
          <ac:chgData name="SIN, Chak Ming" userId="3a4465e5-888b-45c7-b32a-f4718c3c7a20" providerId="ADAL" clId="{4B7EC98C-5BD6-4EAE-A0A0-A60BB8E1D613}" dt="2024-05-08T12:54:13.703" v="8748" actId="478"/>
          <ac:spMkLst>
            <pc:docMk/>
            <pc:sldMk cId="1481271032" sldId="311"/>
            <ac:spMk id="2" creationId="{4D58AB21-1D74-5F3A-1D5F-69663031C117}"/>
          </ac:spMkLst>
        </pc:spChg>
        <pc:spChg chg="add del mod">
          <ac:chgData name="SIN, Chak Ming" userId="3a4465e5-888b-45c7-b32a-f4718c3c7a20" providerId="ADAL" clId="{4B7EC98C-5BD6-4EAE-A0A0-A60BB8E1D613}" dt="2024-05-08T12:17:09.300" v="5853" actId="478"/>
          <ac:spMkLst>
            <pc:docMk/>
            <pc:sldMk cId="1481271032" sldId="311"/>
            <ac:spMk id="3" creationId="{00B070AA-E4B2-38CF-0E97-22BE34CD7A1B}"/>
          </ac:spMkLst>
        </pc:spChg>
        <pc:spChg chg="mod">
          <ac:chgData name="SIN, Chak Ming" userId="3a4465e5-888b-45c7-b32a-f4718c3c7a20" providerId="ADAL" clId="{4B7EC98C-5BD6-4EAE-A0A0-A60BB8E1D613}" dt="2024-05-08T19:10:12.346" v="13124" actId="1076"/>
          <ac:spMkLst>
            <pc:docMk/>
            <pc:sldMk cId="1481271032" sldId="311"/>
            <ac:spMk id="5" creationId="{95C979EA-F7D2-C8A5-65DF-CD65086A1932}"/>
          </ac:spMkLst>
        </pc:spChg>
        <pc:spChg chg="add del">
          <ac:chgData name="SIN, Chak Ming" userId="3a4465e5-888b-45c7-b32a-f4718c3c7a20" providerId="ADAL" clId="{4B7EC98C-5BD6-4EAE-A0A0-A60BB8E1D613}" dt="2024-05-08T12:14:25.311" v="5781" actId="478"/>
          <ac:spMkLst>
            <pc:docMk/>
            <pc:sldMk cId="1481271032" sldId="311"/>
            <ac:spMk id="6" creationId="{D5190E41-B4CD-6C53-8AC7-7C1FC1F05AB1}"/>
          </ac:spMkLst>
        </pc:spChg>
        <pc:spChg chg="add mod">
          <ac:chgData name="SIN, Chak Ming" userId="3a4465e5-888b-45c7-b32a-f4718c3c7a20" providerId="ADAL" clId="{4B7EC98C-5BD6-4EAE-A0A0-A60BB8E1D613}" dt="2024-05-09T09:09:16.401" v="18021" actId="1076"/>
          <ac:spMkLst>
            <pc:docMk/>
            <pc:sldMk cId="1481271032" sldId="311"/>
            <ac:spMk id="7" creationId="{7BA60F43-EB35-4032-EED8-61DBB763788C}"/>
          </ac:spMkLst>
        </pc:spChg>
        <pc:spChg chg="add mod">
          <ac:chgData name="SIN, Chak Ming" userId="3a4465e5-888b-45c7-b32a-f4718c3c7a20" providerId="ADAL" clId="{4B7EC98C-5BD6-4EAE-A0A0-A60BB8E1D613}" dt="2024-05-09T09:13:18.335" v="18263" actId="1076"/>
          <ac:spMkLst>
            <pc:docMk/>
            <pc:sldMk cId="1481271032" sldId="311"/>
            <ac:spMk id="8" creationId="{029E3615-DF42-0318-8B51-3D3FA1B15EF8}"/>
          </ac:spMkLst>
        </pc:spChg>
        <pc:spChg chg="add mod">
          <ac:chgData name="SIN, Chak Ming" userId="3a4465e5-888b-45c7-b32a-f4718c3c7a20" providerId="ADAL" clId="{4B7EC98C-5BD6-4EAE-A0A0-A60BB8E1D613}" dt="2024-05-09T09:08:58.585" v="18017" actId="1076"/>
          <ac:spMkLst>
            <pc:docMk/>
            <pc:sldMk cId="1481271032" sldId="311"/>
            <ac:spMk id="9" creationId="{6ADEDE08-6CEF-7457-2AF6-03522D137D77}"/>
          </ac:spMkLst>
        </pc:spChg>
        <pc:spChg chg="add mod">
          <ac:chgData name="SIN, Chak Ming" userId="3a4465e5-888b-45c7-b32a-f4718c3c7a20" providerId="ADAL" clId="{4B7EC98C-5BD6-4EAE-A0A0-A60BB8E1D613}" dt="2024-05-09T09:09:03.280" v="18018" actId="1076"/>
          <ac:spMkLst>
            <pc:docMk/>
            <pc:sldMk cId="1481271032" sldId="311"/>
            <ac:spMk id="10" creationId="{07742704-7A65-A1F7-5942-79B9EBCE32E2}"/>
          </ac:spMkLst>
        </pc:spChg>
        <pc:spChg chg="add mod">
          <ac:chgData name="SIN, Chak Ming" userId="3a4465e5-888b-45c7-b32a-f4718c3c7a20" providerId="ADAL" clId="{4B7EC98C-5BD6-4EAE-A0A0-A60BB8E1D613}" dt="2024-05-09T09:09:07.364" v="18019" actId="1076"/>
          <ac:spMkLst>
            <pc:docMk/>
            <pc:sldMk cId="1481271032" sldId="311"/>
            <ac:spMk id="11" creationId="{D326975A-EFFD-3CFA-7BEA-00796D727AA5}"/>
          </ac:spMkLst>
        </pc:spChg>
        <pc:spChg chg="add mod">
          <ac:chgData name="SIN, Chak Ming" userId="3a4465e5-888b-45c7-b32a-f4718c3c7a20" providerId="ADAL" clId="{4B7EC98C-5BD6-4EAE-A0A0-A60BB8E1D613}" dt="2024-05-09T09:13:33.301" v="18266" actId="1076"/>
          <ac:spMkLst>
            <pc:docMk/>
            <pc:sldMk cId="1481271032" sldId="311"/>
            <ac:spMk id="12" creationId="{0B494F33-222D-CA54-64AD-D8DBEEB6A744}"/>
          </ac:spMkLst>
        </pc:spChg>
        <pc:spChg chg="add mod">
          <ac:chgData name="SIN, Chak Ming" userId="3a4465e5-888b-45c7-b32a-f4718c3c7a20" providerId="ADAL" clId="{4B7EC98C-5BD6-4EAE-A0A0-A60BB8E1D613}" dt="2024-05-09T09:13:49.597" v="18269" actId="1076"/>
          <ac:spMkLst>
            <pc:docMk/>
            <pc:sldMk cId="1481271032" sldId="311"/>
            <ac:spMk id="13" creationId="{C59D873C-A8BA-B42D-C4D0-F05B34FE236E}"/>
          </ac:spMkLst>
        </pc:spChg>
        <pc:spChg chg="add mod">
          <ac:chgData name="SIN, Chak Ming" userId="3a4465e5-888b-45c7-b32a-f4718c3c7a20" providerId="ADAL" clId="{4B7EC98C-5BD6-4EAE-A0A0-A60BB8E1D613}" dt="2024-05-09T09:13:35.654" v="18267" actId="1076"/>
          <ac:spMkLst>
            <pc:docMk/>
            <pc:sldMk cId="1481271032" sldId="311"/>
            <ac:spMk id="14" creationId="{9A170245-7FF7-3617-83A1-2DE6239AE767}"/>
          </ac:spMkLst>
        </pc:spChg>
        <pc:picChg chg="mod ord">
          <ac:chgData name="SIN, Chak Ming" userId="3a4465e5-888b-45c7-b32a-f4718c3c7a20" providerId="ADAL" clId="{4B7EC98C-5BD6-4EAE-A0A0-A60BB8E1D613}" dt="2024-05-09T14:34:46.337" v="21713" actId="1076"/>
          <ac:picMkLst>
            <pc:docMk/>
            <pc:sldMk cId="1481271032" sldId="311"/>
            <ac:picMk id="2" creationId="{337AED7F-EF52-3798-259C-D2D7E4BB2537}"/>
          </ac:picMkLst>
        </pc:picChg>
        <pc:picChg chg="mod">
          <ac:chgData name="SIN, Chak Ming" userId="3a4465e5-888b-45c7-b32a-f4718c3c7a20" providerId="ADAL" clId="{4B7EC98C-5BD6-4EAE-A0A0-A60BB8E1D613}" dt="2024-05-09T14:43:01.625" v="21857" actId="1076"/>
          <ac:picMkLst>
            <pc:docMk/>
            <pc:sldMk cId="1481271032" sldId="311"/>
            <ac:picMk id="3" creationId="{CF6D23C7-43A4-674B-9DA1-0E21D57110FB}"/>
          </ac:picMkLst>
        </pc:picChg>
        <pc:cxnChg chg="add mod">
          <ac:chgData name="SIN, Chak Ming" userId="3a4465e5-888b-45c7-b32a-f4718c3c7a20" providerId="ADAL" clId="{4B7EC98C-5BD6-4EAE-A0A0-A60BB8E1D613}" dt="2024-05-09T09:09:21.608" v="18022" actId="1076"/>
          <ac:cxnSpMkLst>
            <pc:docMk/>
            <pc:sldMk cId="1481271032" sldId="311"/>
            <ac:cxnSpMk id="16" creationId="{C3AD9A16-EE2D-39DA-4BB2-4B7952AF41D9}"/>
          </ac:cxnSpMkLst>
        </pc:cxnChg>
      </pc:sldChg>
      <pc:sldChg chg="addSp modSp new mod ord">
        <pc:chgData name="SIN, Chak Ming" userId="3a4465e5-888b-45c7-b32a-f4718c3c7a20" providerId="ADAL" clId="{4B7EC98C-5BD6-4EAE-A0A0-A60BB8E1D613}" dt="2024-05-08T06:23:18.457" v="1009" actId="122"/>
        <pc:sldMkLst>
          <pc:docMk/>
          <pc:sldMk cId="1198407503" sldId="312"/>
        </pc:sldMkLst>
        <pc:spChg chg="add mod">
          <ac:chgData name="SIN, Chak Ming" userId="3a4465e5-888b-45c7-b32a-f4718c3c7a20" providerId="ADAL" clId="{4B7EC98C-5BD6-4EAE-A0A0-A60BB8E1D613}" dt="2024-05-08T06:23:18.457" v="1009" actId="122"/>
          <ac:spMkLst>
            <pc:docMk/>
            <pc:sldMk cId="1198407503" sldId="312"/>
            <ac:spMk id="2" creationId="{964F36DB-9885-B658-9D18-9BD1A095B565}"/>
          </ac:spMkLst>
        </pc:spChg>
      </pc:sldChg>
      <pc:sldChg chg="new del">
        <pc:chgData name="SIN, Chak Ming" userId="3a4465e5-888b-45c7-b32a-f4718c3c7a20" providerId="ADAL" clId="{4B7EC98C-5BD6-4EAE-A0A0-A60BB8E1D613}" dt="2024-05-08T06:23:01.748" v="995" actId="47"/>
        <pc:sldMkLst>
          <pc:docMk/>
          <pc:sldMk cId="3900068406" sldId="313"/>
        </pc:sldMkLst>
      </pc:sldChg>
      <pc:sldChg chg="modSp add mod ord">
        <pc:chgData name="SIN, Chak Ming" userId="3a4465e5-888b-45c7-b32a-f4718c3c7a20" providerId="ADAL" clId="{4B7EC98C-5BD6-4EAE-A0A0-A60BB8E1D613}" dt="2024-05-08T06:23:15.565" v="1008" actId="122"/>
        <pc:sldMkLst>
          <pc:docMk/>
          <pc:sldMk cId="1794487289" sldId="314"/>
        </pc:sldMkLst>
        <pc:spChg chg="mod">
          <ac:chgData name="SIN, Chak Ming" userId="3a4465e5-888b-45c7-b32a-f4718c3c7a20" providerId="ADAL" clId="{4B7EC98C-5BD6-4EAE-A0A0-A60BB8E1D613}" dt="2024-05-08T06:23:15.565" v="1008" actId="122"/>
          <ac:spMkLst>
            <pc:docMk/>
            <pc:sldMk cId="1794487289" sldId="314"/>
            <ac:spMk id="2" creationId="{964F36DB-9885-B658-9D18-9BD1A095B565}"/>
          </ac:spMkLst>
        </pc:spChg>
      </pc:sldChg>
      <pc:sldChg chg="addSp delSp modSp add mod ord modNotesTx">
        <pc:chgData name="SIN, Chak Ming" userId="3a4465e5-888b-45c7-b32a-f4718c3c7a20" providerId="ADAL" clId="{4B7EC98C-5BD6-4EAE-A0A0-A60BB8E1D613}" dt="2024-05-09T16:57:36.751" v="31078" actId="20577"/>
        <pc:sldMkLst>
          <pc:docMk/>
          <pc:sldMk cId="3405135462" sldId="315"/>
        </pc:sldMkLst>
        <pc:spChg chg="mod">
          <ac:chgData name="SIN, Chak Ming" userId="3a4465e5-888b-45c7-b32a-f4718c3c7a20" providerId="ADAL" clId="{4B7EC98C-5BD6-4EAE-A0A0-A60BB8E1D613}" dt="2024-05-09T09:24:23.601" v="18362" actId="20577"/>
          <ac:spMkLst>
            <pc:docMk/>
            <pc:sldMk cId="3405135462" sldId="315"/>
            <ac:spMk id="2" creationId="{4D58AB21-1D74-5F3A-1D5F-69663031C117}"/>
          </ac:spMkLst>
        </pc:spChg>
        <pc:spChg chg="mod">
          <ac:chgData name="SIN, Chak Ming" userId="3a4465e5-888b-45c7-b32a-f4718c3c7a20" providerId="ADAL" clId="{4B7EC98C-5BD6-4EAE-A0A0-A60BB8E1D613}" dt="2024-05-08T19:10:19.692" v="13125" actId="1076"/>
          <ac:spMkLst>
            <pc:docMk/>
            <pc:sldMk cId="3405135462" sldId="315"/>
            <ac:spMk id="5" creationId="{95C979EA-F7D2-C8A5-65DF-CD65086A1932}"/>
          </ac:spMkLst>
        </pc:spChg>
        <pc:spChg chg="add mod">
          <ac:chgData name="SIN, Chak Ming" userId="3a4465e5-888b-45c7-b32a-f4718c3c7a20" providerId="ADAL" clId="{4B7EC98C-5BD6-4EAE-A0A0-A60BB8E1D613}" dt="2024-05-09T09:20:37.018" v="18296" actId="1076"/>
          <ac:spMkLst>
            <pc:docMk/>
            <pc:sldMk cId="3405135462" sldId="315"/>
            <ac:spMk id="12" creationId="{6601FAF5-9834-4247-8D1F-5F622A1424CF}"/>
          </ac:spMkLst>
        </pc:spChg>
        <pc:spChg chg="add mod">
          <ac:chgData name="SIN, Chak Ming" userId="3a4465e5-888b-45c7-b32a-f4718c3c7a20" providerId="ADAL" clId="{4B7EC98C-5BD6-4EAE-A0A0-A60BB8E1D613}" dt="2024-05-09T09:21:12.579" v="18307"/>
          <ac:spMkLst>
            <pc:docMk/>
            <pc:sldMk cId="3405135462" sldId="315"/>
            <ac:spMk id="14" creationId="{9280D137-1007-C1B4-F5F5-4E6CF35ECEAF}"/>
          </ac:spMkLst>
        </pc:spChg>
        <pc:grpChg chg="add mod">
          <ac:chgData name="SIN, Chak Ming" userId="3a4465e5-888b-45c7-b32a-f4718c3c7a20" providerId="ADAL" clId="{4B7EC98C-5BD6-4EAE-A0A0-A60BB8E1D613}" dt="2024-05-08T18:59:23.083" v="11815" actId="164"/>
          <ac:grpSpMkLst>
            <pc:docMk/>
            <pc:sldMk cId="3405135462" sldId="315"/>
            <ac:grpSpMk id="47" creationId="{1A0CFC29-CC6C-69AA-0339-E08029502A46}"/>
          </ac:grpSpMkLst>
        </pc:grpChg>
        <pc:grpChg chg="add mod">
          <ac:chgData name="SIN, Chak Ming" userId="3a4465e5-888b-45c7-b32a-f4718c3c7a20" providerId="ADAL" clId="{4B7EC98C-5BD6-4EAE-A0A0-A60BB8E1D613}" dt="2024-05-09T11:02:31.110" v="19553" actId="1076"/>
          <ac:grpSpMkLst>
            <pc:docMk/>
            <pc:sldMk cId="3405135462" sldId="315"/>
            <ac:grpSpMk id="48" creationId="{82C5844E-2365-1FD2-A9C0-B1006AB20EF3}"/>
          </ac:grpSpMkLst>
        </pc:grpChg>
        <pc:picChg chg="del">
          <ac:chgData name="SIN, Chak Ming" userId="3a4465e5-888b-45c7-b32a-f4718c3c7a20" providerId="ADAL" clId="{4B7EC98C-5BD6-4EAE-A0A0-A60BB8E1D613}" dt="2024-05-08T06:27:15.459" v="1437" actId="478"/>
          <ac:picMkLst>
            <pc:docMk/>
            <pc:sldMk cId="3405135462" sldId="315"/>
            <ac:picMk id="3" creationId="{3E0C219B-2163-4D58-F61E-AAD422D4749B}"/>
          </ac:picMkLst>
        </pc:picChg>
        <pc:picChg chg="del mod">
          <ac:chgData name="SIN, Chak Ming" userId="3a4465e5-888b-45c7-b32a-f4718c3c7a20" providerId="ADAL" clId="{4B7EC98C-5BD6-4EAE-A0A0-A60BB8E1D613}" dt="2024-05-08T18:29:12.980" v="11146" actId="478"/>
          <ac:picMkLst>
            <pc:docMk/>
            <pc:sldMk cId="3405135462" sldId="315"/>
            <ac:picMk id="6" creationId="{8EF7E6AB-1EA6-1D46-A49F-30148EFFA395}"/>
          </ac:picMkLst>
        </pc:picChg>
        <pc:picChg chg="del">
          <ac:chgData name="SIN, Chak Ming" userId="3a4465e5-888b-45c7-b32a-f4718c3c7a20" providerId="ADAL" clId="{4B7EC98C-5BD6-4EAE-A0A0-A60BB8E1D613}" dt="2024-05-08T06:27:15.710" v="1438" actId="478"/>
          <ac:picMkLst>
            <pc:docMk/>
            <pc:sldMk cId="3405135462" sldId="315"/>
            <ac:picMk id="7" creationId="{BCC01C84-378B-9F6F-DB21-D621FB975D89}"/>
          </ac:picMkLst>
        </pc:picChg>
        <pc:picChg chg="del">
          <ac:chgData name="SIN, Chak Ming" userId="3a4465e5-888b-45c7-b32a-f4718c3c7a20" providerId="ADAL" clId="{4B7EC98C-5BD6-4EAE-A0A0-A60BB8E1D613}" dt="2024-05-08T18:29:27.849" v="11147" actId="478"/>
          <ac:picMkLst>
            <pc:docMk/>
            <pc:sldMk cId="3405135462" sldId="315"/>
            <ac:picMk id="8" creationId="{FDE05AB3-2BD8-2A10-1FA7-0F18B8B37CC4}"/>
          </ac:picMkLst>
        </pc:picChg>
        <pc:picChg chg="del mod">
          <ac:chgData name="SIN, Chak Ming" userId="3a4465e5-888b-45c7-b32a-f4718c3c7a20" providerId="ADAL" clId="{4B7EC98C-5BD6-4EAE-A0A0-A60BB8E1D613}" dt="2024-05-08T18:29:35.822" v="11149" actId="478"/>
          <ac:picMkLst>
            <pc:docMk/>
            <pc:sldMk cId="3405135462" sldId="315"/>
            <ac:picMk id="9" creationId="{E935CF0D-9ED3-C13C-4026-4CC93C1B1260}"/>
          </ac:picMkLst>
        </pc:picChg>
        <pc:picChg chg="del">
          <ac:chgData name="SIN, Chak Ming" userId="3a4465e5-888b-45c7-b32a-f4718c3c7a20" providerId="ADAL" clId="{4B7EC98C-5BD6-4EAE-A0A0-A60BB8E1D613}" dt="2024-05-08T18:29:41.942" v="11150" actId="478"/>
          <ac:picMkLst>
            <pc:docMk/>
            <pc:sldMk cId="3405135462" sldId="315"/>
            <ac:picMk id="10" creationId="{501E8D96-3C62-2ED8-CD57-D8B3E64382F9}"/>
          </ac:picMkLst>
        </pc:picChg>
        <pc:picChg chg="del mod">
          <ac:chgData name="SIN, Chak Ming" userId="3a4465e5-888b-45c7-b32a-f4718c3c7a20" providerId="ADAL" clId="{4B7EC98C-5BD6-4EAE-A0A0-A60BB8E1D613}" dt="2024-05-08T18:56:05.962" v="11773" actId="478"/>
          <ac:picMkLst>
            <pc:docMk/>
            <pc:sldMk cId="3405135462" sldId="315"/>
            <ac:picMk id="11" creationId="{AD9ADBFC-7AC2-B017-C048-C49124F0B1BF}"/>
          </ac:picMkLst>
        </pc:picChg>
        <pc:picChg chg="mod">
          <ac:chgData name="SIN, Chak Ming" userId="3a4465e5-888b-45c7-b32a-f4718c3c7a20" providerId="ADAL" clId="{4B7EC98C-5BD6-4EAE-A0A0-A60BB8E1D613}" dt="2024-05-08T18:59:23.083" v="11815" actId="164"/>
          <ac:picMkLst>
            <pc:docMk/>
            <pc:sldMk cId="3405135462" sldId="315"/>
            <ac:picMk id="13" creationId="{75F5C12F-26B1-BFBB-7DE3-22E83251748F}"/>
          </ac:picMkLst>
        </pc:picChg>
        <pc:picChg chg="mod modCrop">
          <ac:chgData name="SIN, Chak Ming" userId="3a4465e5-888b-45c7-b32a-f4718c3c7a20" providerId="ADAL" clId="{4B7EC98C-5BD6-4EAE-A0A0-A60BB8E1D613}" dt="2024-05-09T07:38:14.054" v="17675" actId="1076"/>
          <ac:picMkLst>
            <pc:docMk/>
            <pc:sldMk cId="3405135462" sldId="315"/>
            <ac:picMk id="15" creationId="{385761C4-6781-00D5-9C32-E288B2DEE678}"/>
          </ac:picMkLst>
        </pc:picChg>
        <pc:cxnChg chg="add del mod">
          <ac:chgData name="SIN, Chak Ming" userId="3a4465e5-888b-45c7-b32a-f4718c3c7a20" providerId="ADAL" clId="{4B7EC98C-5BD6-4EAE-A0A0-A60BB8E1D613}" dt="2024-05-08T18:56:38.721" v="11779" actId="478"/>
          <ac:cxnSpMkLst>
            <pc:docMk/>
            <pc:sldMk cId="3405135462" sldId="315"/>
            <ac:cxnSpMk id="17" creationId="{01DE239D-DE3C-532C-6CE3-2EB1B9895F64}"/>
          </ac:cxnSpMkLst>
        </pc:cxnChg>
        <pc:cxnChg chg="add del mod">
          <ac:chgData name="SIN, Chak Ming" userId="3a4465e5-888b-45c7-b32a-f4718c3c7a20" providerId="ADAL" clId="{4B7EC98C-5BD6-4EAE-A0A0-A60BB8E1D613}" dt="2024-05-08T18:56:58.158" v="11785" actId="478"/>
          <ac:cxnSpMkLst>
            <pc:docMk/>
            <pc:sldMk cId="3405135462" sldId="315"/>
            <ac:cxnSpMk id="20" creationId="{392483A3-044F-89A4-1725-CF8D48307B01}"/>
          </ac:cxnSpMkLst>
        </pc:cxnChg>
        <pc:cxnChg chg="add del mod">
          <ac:chgData name="SIN, Chak Ming" userId="3a4465e5-888b-45c7-b32a-f4718c3c7a20" providerId="ADAL" clId="{4B7EC98C-5BD6-4EAE-A0A0-A60BB8E1D613}" dt="2024-05-08T18:57:42.207" v="11795" actId="478"/>
          <ac:cxnSpMkLst>
            <pc:docMk/>
            <pc:sldMk cId="3405135462" sldId="315"/>
            <ac:cxnSpMk id="26" creationId="{597022B3-B38F-4C5F-1C41-7899D6A75D19}"/>
          </ac:cxnSpMkLst>
        </pc:cxnChg>
        <pc:cxnChg chg="add mod">
          <ac:chgData name="SIN, Chak Ming" userId="3a4465e5-888b-45c7-b32a-f4718c3c7a20" providerId="ADAL" clId="{4B7EC98C-5BD6-4EAE-A0A0-A60BB8E1D613}" dt="2024-05-08T18:59:19.694" v="11814" actId="164"/>
          <ac:cxnSpMkLst>
            <pc:docMk/>
            <pc:sldMk cId="3405135462" sldId="315"/>
            <ac:cxnSpMk id="27" creationId="{F94EB62F-14A7-D2CF-B1BE-E851C53349EF}"/>
          </ac:cxnSpMkLst>
        </pc:cxnChg>
        <pc:cxnChg chg="add del">
          <ac:chgData name="SIN, Chak Ming" userId="3a4465e5-888b-45c7-b32a-f4718c3c7a20" providerId="ADAL" clId="{4B7EC98C-5BD6-4EAE-A0A0-A60BB8E1D613}" dt="2024-05-08T18:57:41.497" v="11794" actId="478"/>
          <ac:cxnSpMkLst>
            <pc:docMk/>
            <pc:sldMk cId="3405135462" sldId="315"/>
            <ac:cxnSpMk id="31" creationId="{C1213A19-4643-0F01-4276-8787E902CB02}"/>
          </ac:cxnSpMkLst>
        </pc:cxnChg>
        <pc:cxnChg chg="add mod">
          <ac:chgData name="SIN, Chak Ming" userId="3a4465e5-888b-45c7-b32a-f4718c3c7a20" providerId="ADAL" clId="{4B7EC98C-5BD6-4EAE-A0A0-A60BB8E1D613}" dt="2024-05-08T18:59:19.694" v="11814" actId="164"/>
          <ac:cxnSpMkLst>
            <pc:docMk/>
            <pc:sldMk cId="3405135462" sldId="315"/>
            <ac:cxnSpMk id="33" creationId="{3E435D5D-37EC-6869-1F85-AD18A58D4270}"/>
          </ac:cxnSpMkLst>
        </pc:cxnChg>
      </pc:sldChg>
      <pc:sldChg chg="addSp delSp modSp add del mod modNotesTx">
        <pc:chgData name="SIN, Chak Ming" userId="3a4465e5-888b-45c7-b32a-f4718c3c7a20" providerId="ADAL" clId="{4B7EC98C-5BD6-4EAE-A0A0-A60BB8E1D613}" dt="2024-05-09T16:57:56.400" v="31079" actId="5793"/>
        <pc:sldMkLst>
          <pc:docMk/>
          <pc:sldMk cId="2753510505" sldId="316"/>
        </pc:sldMkLst>
        <pc:spChg chg="del mod">
          <ac:chgData name="SIN, Chak Ming" userId="3a4465e5-888b-45c7-b32a-f4718c3c7a20" providerId="ADAL" clId="{4B7EC98C-5BD6-4EAE-A0A0-A60BB8E1D613}" dt="2024-05-08T19:27:19.949" v="13675" actId="478"/>
          <ac:spMkLst>
            <pc:docMk/>
            <pc:sldMk cId="2753510505" sldId="316"/>
            <ac:spMk id="2" creationId="{4D58AB21-1D74-5F3A-1D5F-69663031C117}"/>
          </ac:spMkLst>
        </pc:spChg>
        <pc:spChg chg="add mod">
          <ac:chgData name="SIN, Chak Ming" userId="3a4465e5-888b-45c7-b32a-f4718c3c7a20" providerId="ADAL" clId="{4B7EC98C-5BD6-4EAE-A0A0-A60BB8E1D613}" dt="2024-05-09T10:52:14.735" v="19514" actId="14100"/>
          <ac:spMkLst>
            <pc:docMk/>
            <pc:sldMk cId="2753510505" sldId="316"/>
            <ac:spMk id="3" creationId="{7F8692DB-9E0C-FBAC-5278-424E0869325E}"/>
          </ac:spMkLst>
        </pc:spChg>
        <pc:spChg chg="mod">
          <ac:chgData name="SIN, Chak Ming" userId="3a4465e5-888b-45c7-b32a-f4718c3c7a20" providerId="ADAL" clId="{4B7EC98C-5BD6-4EAE-A0A0-A60BB8E1D613}" dt="2024-05-09T14:09:20.222" v="21409" actId="1076"/>
          <ac:spMkLst>
            <pc:docMk/>
            <pc:sldMk cId="2753510505" sldId="316"/>
            <ac:spMk id="5" creationId="{95C979EA-F7D2-C8A5-65DF-CD65086A1932}"/>
          </ac:spMkLst>
        </pc:spChg>
        <pc:spChg chg="add mod">
          <ac:chgData name="SIN, Chak Ming" userId="3a4465e5-888b-45c7-b32a-f4718c3c7a20" providerId="ADAL" clId="{4B7EC98C-5BD6-4EAE-A0A0-A60BB8E1D613}" dt="2024-05-09T10:53:11.148" v="19518" actId="1076"/>
          <ac:spMkLst>
            <pc:docMk/>
            <pc:sldMk cId="2753510505" sldId="316"/>
            <ac:spMk id="6" creationId="{33DFBA7F-7A8B-4309-5B0F-B2C22BFF878B}"/>
          </ac:spMkLst>
        </pc:spChg>
        <pc:spChg chg="add mod">
          <ac:chgData name="SIN, Chak Ming" userId="3a4465e5-888b-45c7-b32a-f4718c3c7a20" providerId="ADAL" clId="{4B7EC98C-5BD6-4EAE-A0A0-A60BB8E1D613}" dt="2024-05-09T10:53:14.033" v="19519" actId="1076"/>
          <ac:spMkLst>
            <pc:docMk/>
            <pc:sldMk cId="2753510505" sldId="316"/>
            <ac:spMk id="7" creationId="{A95D57AE-2E0E-7368-BC5A-93C5B96578BD}"/>
          </ac:spMkLst>
        </pc:spChg>
        <pc:spChg chg="add mod">
          <ac:chgData name="SIN, Chak Ming" userId="3a4465e5-888b-45c7-b32a-f4718c3c7a20" providerId="ADAL" clId="{4B7EC98C-5BD6-4EAE-A0A0-A60BB8E1D613}" dt="2024-05-09T10:53:20.889" v="19520" actId="1076"/>
          <ac:spMkLst>
            <pc:docMk/>
            <pc:sldMk cId="2753510505" sldId="316"/>
            <ac:spMk id="9" creationId="{FEDBC146-79BA-B5C1-39AA-59379B0C2377}"/>
          </ac:spMkLst>
        </pc:spChg>
        <pc:spChg chg="add mod">
          <ac:chgData name="SIN, Chak Ming" userId="3a4465e5-888b-45c7-b32a-f4718c3c7a20" providerId="ADAL" clId="{4B7EC98C-5BD6-4EAE-A0A0-A60BB8E1D613}" dt="2024-05-09T10:53:25.583" v="19521" actId="1076"/>
          <ac:spMkLst>
            <pc:docMk/>
            <pc:sldMk cId="2753510505" sldId="316"/>
            <ac:spMk id="11" creationId="{C89FCFDC-C5C1-CF52-3F5F-2B979FA07334}"/>
          </ac:spMkLst>
        </pc:spChg>
        <pc:spChg chg="add del mod">
          <ac:chgData name="SIN, Chak Ming" userId="3a4465e5-888b-45c7-b32a-f4718c3c7a20" providerId="ADAL" clId="{4B7EC98C-5BD6-4EAE-A0A0-A60BB8E1D613}" dt="2024-05-08T19:29:20.178" v="13754" actId="478"/>
          <ac:spMkLst>
            <pc:docMk/>
            <pc:sldMk cId="2753510505" sldId="316"/>
            <ac:spMk id="12" creationId="{65DB204E-6986-3BA3-A496-7D7E3D3D83A7}"/>
          </ac:spMkLst>
        </pc:spChg>
        <pc:spChg chg="add del mod">
          <ac:chgData name="SIN, Chak Ming" userId="3a4465e5-888b-45c7-b32a-f4718c3c7a20" providerId="ADAL" clId="{4B7EC98C-5BD6-4EAE-A0A0-A60BB8E1D613}" dt="2024-05-09T09:32:44.678" v="18408" actId="478"/>
          <ac:spMkLst>
            <pc:docMk/>
            <pc:sldMk cId="2753510505" sldId="316"/>
            <ac:spMk id="13" creationId="{9DCDD3B4-00B9-0222-ABDD-68BA8A0A54F3}"/>
          </ac:spMkLst>
        </pc:spChg>
        <pc:spChg chg="add mod">
          <ac:chgData name="SIN, Chak Ming" userId="3a4465e5-888b-45c7-b32a-f4718c3c7a20" providerId="ADAL" clId="{4B7EC98C-5BD6-4EAE-A0A0-A60BB8E1D613}" dt="2024-05-09T09:50:37.238" v="19021" actId="1076"/>
          <ac:spMkLst>
            <pc:docMk/>
            <pc:sldMk cId="2753510505" sldId="316"/>
            <ac:spMk id="14" creationId="{77886FB5-5EBF-B831-CF85-4DDCA57AF12A}"/>
          </ac:spMkLst>
        </pc:spChg>
        <pc:graphicFrameChg chg="add mod modGraphic">
          <ac:chgData name="SIN, Chak Ming" userId="3a4465e5-888b-45c7-b32a-f4718c3c7a20" providerId="ADAL" clId="{4B7EC98C-5BD6-4EAE-A0A0-A60BB8E1D613}" dt="2024-05-09T12:11:04.051" v="20188" actId="20577"/>
          <ac:graphicFrameMkLst>
            <pc:docMk/>
            <pc:sldMk cId="2753510505" sldId="316"/>
            <ac:graphicFrameMk id="2" creationId="{C97B210B-D4AB-4EFB-79BC-E12B99D18409}"/>
          </ac:graphicFrameMkLst>
        </pc:graphicFrameChg>
        <pc:picChg chg="del mod">
          <ac:chgData name="SIN, Chak Ming" userId="3a4465e5-888b-45c7-b32a-f4718c3c7a20" providerId="ADAL" clId="{4B7EC98C-5BD6-4EAE-A0A0-A60BB8E1D613}" dt="2024-05-09T04:16:45.612" v="15370" actId="478"/>
          <ac:picMkLst>
            <pc:docMk/>
            <pc:sldMk cId="2753510505" sldId="316"/>
            <ac:picMk id="8" creationId="{99078402-488C-3C78-94F6-244650581EAC}"/>
          </ac:picMkLst>
        </pc:picChg>
        <pc:picChg chg="mod">
          <ac:chgData name="SIN, Chak Ming" userId="3a4465e5-888b-45c7-b32a-f4718c3c7a20" providerId="ADAL" clId="{4B7EC98C-5BD6-4EAE-A0A0-A60BB8E1D613}" dt="2024-05-09T10:53:01.429" v="19517" actId="1076"/>
          <ac:picMkLst>
            <pc:docMk/>
            <pc:sldMk cId="2753510505" sldId="316"/>
            <ac:picMk id="10" creationId="{F8DAF9E1-F8FB-5BC3-92D3-68B8C64B1830}"/>
          </ac:picMkLst>
        </pc:picChg>
      </pc:sldChg>
      <pc:sldChg chg="modSp add del mod">
        <pc:chgData name="SIN, Chak Ming" userId="3a4465e5-888b-45c7-b32a-f4718c3c7a20" providerId="ADAL" clId="{4B7EC98C-5BD6-4EAE-A0A0-A60BB8E1D613}" dt="2024-05-08T06:27:35.147" v="1445" actId="47"/>
        <pc:sldMkLst>
          <pc:docMk/>
          <pc:sldMk cId="3108226126" sldId="316"/>
        </pc:sldMkLst>
        <pc:spChg chg="mod">
          <ac:chgData name="SIN, Chak Ming" userId="3a4465e5-888b-45c7-b32a-f4718c3c7a20" providerId="ADAL" clId="{4B7EC98C-5BD6-4EAE-A0A0-A60BB8E1D613}" dt="2024-05-08T06:27:33.478" v="1444" actId="6549"/>
          <ac:spMkLst>
            <pc:docMk/>
            <pc:sldMk cId="3108226126" sldId="316"/>
            <ac:spMk id="5" creationId="{95C979EA-F7D2-C8A5-65DF-CD65086A1932}"/>
          </ac:spMkLst>
        </pc:spChg>
      </pc:sldChg>
      <pc:sldChg chg="modSp add mod ord">
        <pc:chgData name="SIN, Chak Ming" userId="3a4465e5-888b-45c7-b32a-f4718c3c7a20" providerId="ADAL" clId="{4B7EC98C-5BD6-4EAE-A0A0-A60BB8E1D613}" dt="2024-05-08T06:29:05.188" v="1538" actId="1076"/>
        <pc:sldMkLst>
          <pc:docMk/>
          <pc:sldMk cId="2360101134" sldId="317"/>
        </pc:sldMkLst>
        <pc:spChg chg="mod">
          <ac:chgData name="SIN, Chak Ming" userId="3a4465e5-888b-45c7-b32a-f4718c3c7a20" providerId="ADAL" clId="{4B7EC98C-5BD6-4EAE-A0A0-A60BB8E1D613}" dt="2024-05-08T06:29:05.188" v="1538" actId="1076"/>
          <ac:spMkLst>
            <pc:docMk/>
            <pc:sldMk cId="2360101134" sldId="317"/>
            <ac:spMk id="2" creationId="{964F36DB-9885-B658-9D18-9BD1A095B565}"/>
          </ac:spMkLst>
        </pc:spChg>
      </pc:sldChg>
      <pc:sldChg chg="addSp delSp modSp add mod ord delCm modCm modNotesTx">
        <pc:chgData name="SIN, Chak Ming" userId="3a4465e5-888b-45c7-b32a-f4718c3c7a20" providerId="ADAL" clId="{4B7EC98C-5BD6-4EAE-A0A0-A60BB8E1D613}" dt="2024-05-09T17:55:49.992" v="32798"/>
        <pc:sldMkLst>
          <pc:docMk/>
          <pc:sldMk cId="1405926264" sldId="318"/>
        </pc:sldMkLst>
        <pc:spChg chg="add del mod">
          <ac:chgData name="SIN, Chak Ming" userId="3a4465e5-888b-45c7-b32a-f4718c3c7a20" providerId="ADAL" clId="{4B7EC98C-5BD6-4EAE-A0A0-A60BB8E1D613}" dt="2024-05-09T12:11:42.023" v="20197" actId="5793"/>
          <ac:spMkLst>
            <pc:docMk/>
            <pc:sldMk cId="1405926264" sldId="318"/>
            <ac:spMk id="2" creationId="{4D58AB21-1D74-5F3A-1D5F-69663031C117}"/>
          </ac:spMkLst>
        </pc:spChg>
        <pc:spChg chg="add del mod">
          <ac:chgData name="SIN, Chak Ming" userId="3a4465e5-888b-45c7-b32a-f4718c3c7a20" providerId="ADAL" clId="{4B7EC98C-5BD6-4EAE-A0A0-A60BB8E1D613}" dt="2024-05-09T04:29:04.850" v="15464" actId="478"/>
          <ac:spMkLst>
            <pc:docMk/>
            <pc:sldMk cId="1405926264" sldId="318"/>
            <ac:spMk id="3" creationId="{916CD591-AA7E-8BDC-BCA4-E56A59637C03}"/>
          </ac:spMkLst>
        </pc:spChg>
        <pc:spChg chg="mod">
          <ac:chgData name="SIN, Chak Ming" userId="3a4465e5-888b-45c7-b32a-f4718c3c7a20" providerId="ADAL" clId="{4B7EC98C-5BD6-4EAE-A0A0-A60BB8E1D613}" dt="2024-05-09T17:19:38.420" v="31096" actId="20577"/>
          <ac:spMkLst>
            <pc:docMk/>
            <pc:sldMk cId="1405926264" sldId="318"/>
            <ac:spMk id="5" creationId="{95C979EA-F7D2-C8A5-65DF-CD65086A1932}"/>
          </ac:spMkLst>
        </pc:spChg>
        <pc:spChg chg="add del mod">
          <ac:chgData name="SIN, Chak Ming" userId="3a4465e5-888b-45c7-b32a-f4718c3c7a20" providerId="ADAL" clId="{4B7EC98C-5BD6-4EAE-A0A0-A60BB8E1D613}" dt="2024-05-09T02:32:57.851" v="15044" actId="478"/>
          <ac:spMkLst>
            <pc:docMk/>
            <pc:sldMk cId="1405926264" sldId="318"/>
            <ac:spMk id="6" creationId="{C663B1CE-D459-4F7C-B4E7-BE3F80378C39}"/>
          </ac:spMkLst>
        </pc:spChg>
        <pc:spChg chg="add del mod">
          <ac:chgData name="SIN, Chak Ming" userId="3a4465e5-888b-45c7-b32a-f4718c3c7a20" providerId="ADAL" clId="{4B7EC98C-5BD6-4EAE-A0A0-A60BB8E1D613}" dt="2024-05-09T02:33:05.681" v="15046" actId="478"/>
          <ac:spMkLst>
            <pc:docMk/>
            <pc:sldMk cId="1405926264" sldId="318"/>
            <ac:spMk id="7" creationId="{D290F20A-92CC-C6A8-A662-6037CF32FAAA}"/>
          </ac:spMkLst>
        </pc:spChg>
        <pc:spChg chg="add del mod">
          <ac:chgData name="SIN, Chak Ming" userId="3a4465e5-888b-45c7-b32a-f4718c3c7a20" providerId="ADAL" clId="{4B7EC98C-5BD6-4EAE-A0A0-A60BB8E1D613}" dt="2024-05-09T02:34:45.014" v="15077" actId="478"/>
          <ac:spMkLst>
            <pc:docMk/>
            <pc:sldMk cId="1405926264" sldId="318"/>
            <ac:spMk id="8" creationId="{16BD43F8-6375-673E-2027-B93533F021C1}"/>
          </ac:spMkLst>
        </pc:spChg>
        <pc:spChg chg="add mod">
          <ac:chgData name="SIN, Chak Ming" userId="3a4465e5-888b-45c7-b32a-f4718c3c7a20" providerId="ADAL" clId="{4B7EC98C-5BD6-4EAE-A0A0-A60BB8E1D613}" dt="2024-05-09T05:48:46.906" v="17251" actId="20577"/>
          <ac:spMkLst>
            <pc:docMk/>
            <pc:sldMk cId="1405926264" sldId="318"/>
            <ac:spMk id="9" creationId="{21E969A8-5122-3842-44E4-01878C3E33D0}"/>
          </ac:spMkLst>
        </pc:spChg>
        <pc:spChg chg="add del mod">
          <ac:chgData name="SIN, Chak Ming" userId="3a4465e5-888b-45c7-b32a-f4718c3c7a20" providerId="ADAL" clId="{4B7EC98C-5BD6-4EAE-A0A0-A60BB8E1D613}" dt="2024-05-09T02:35:02.349" v="15085"/>
          <ac:spMkLst>
            <pc:docMk/>
            <pc:sldMk cId="1405926264" sldId="318"/>
            <ac:spMk id="10" creationId="{FED5891C-3CA9-E449-9804-270ED6DBA2EE}"/>
          </ac:spMkLst>
        </pc:spChg>
        <pc:spChg chg="add mod">
          <ac:chgData name="SIN, Chak Ming" userId="3a4465e5-888b-45c7-b32a-f4718c3c7a20" providerId="ADAL" clId="{4B7EC98C-5BD6-4EAE-A0A0-A60BB8E1D613}" dt="2024-05-09T05:37:46.749" v="16906" actId="1076"/>
          <ac:spMkLst>
            <pc:docMk/>
            <pc:sldMk cId="1405926264" sldId="318"/>
            <ac:spMk id="12" creationId="{B025CF42-90CB-D1AA-CB20-5035A1E4896F}"/>
          </ac:spMkLst>
        </pc:spChg>
        <pc:spChg chg="add mod">
          <ac:chgData name="SIN, Chak Ming" userId="3a4465e5-888b-45c7-b32a-f4718c3c7a20" providerId="ADAL" clId="{4B7EC98C-5BD6-4EAE-A0A0-A60BB8E1D613}" dt="2024-05-09T07:46:52.180" v="17703" actId="6549"/>
          <ac:spMkLst>
            <pc:docMk/>
            <pc:sldMk cId="1405926264" sldId="318"/>
            <ac:spMk id="14" creationId="{50F5B9C3-14B3-18AA-3B08-70552D4A7E29}"/>
          </ac:spMkLst>
        </pc:spChg>
        <pc:spChg chg="add del mod">
          <ac:chgData name="SIN, Chak Ming" userId="3a4465e5-888b-45c7-b32a-f4718c3c7a20" providerId="ADAL" clId="{4B7EC98C-5BD6-4EAE-A0A0-A60BB8E1D613}" dt="2024-05-09T02:37:47.070" v="15121" actId="478"/>
          <ac:spMkLst>
            <pc:docMk/>
            <pc:sldMk cId="1405926264" sldId="318"/>
            <ac:spMk id="15" creationId="{FF65F0BF-8B01-20D1-E974-F7EE3A9E7387}"/>
          </ac:spMkLst>
        </pc:spChg>
        <pc:spChg chg="add mod">
          <ac:chgData name="SIN, Chak Ming" userId="3a4465e5-888b-45c7-b32a-f4718c3c7a20" providerId="ADAL" clId="{4B7EC98C-5BD6-4EAE-A0A0-A60BB8E1D613}" dt="2024-05-09T11:00:52.038" v="19552" actId="1076"/>
          <ac:spMkLst>
            <pc:docMk/>
            <pc:sldMk cId="1405926264" sldId="318"/>
            <ac:spMk id="16" creationId="{97136103-47CA-C275-7799-9D3EA33A7759}"/>
          </ac:spMkLst>
        </pc:spChg>
        <pc:spChg chg="add mod">
          <ac:chgData name="SIN, Chak Ming" userId="3a4465e5-888b-45c7-b32a-f4718c3c7a20" providerId="ADAL" clId="{4B7EC98C-5BD6-4EAE-A0A0-A60BB8E1D613}" dt="2024-05-09T11:00:52.038" v="19552" actId="1076"/>
          <ac:spMkLst>
            <pc:docMk/>
            <pc:sldMk cId="1405926264" sldId="318"/>
            <ac:spMk id="18" creationId="{9535E27E-3174-D6FE-0295-AB830D181563}"/>
          </ac:spMkLst>
        </pc:spChg>
        <pc:spChg chg="add mod">
          <ac:chgData name="SIN, Chak Ming" userId="3a4465e5-888b-45c7-b32a-f4718c3c7a20" providerId="ADAL" clId="{4B7EC98C-5BD6-4EAE-A0A0-A60BB8E1D613}" dt="2024-05-09T11:00:52.038" v="19552" actId="1076"/>
          <ac:spMkLst>
            <pc:docMk/>
            <pc:sldMk cId="1405926264" sldId="318"/>
            <ac:spMk id="19" creationId="{9F1B2949-0F49-4AF4-EEFC-2E25E8D3D8F3}"/>
          </ac:spMkLst>
        </pc:spChg>
        <pc:spChg chg="add mod">
          <ac:chgData name="SIN, Chak Ming" userId="3a4465e5-888b-45c7-b32a-f4718c3c7a20" providerId="ADAL" clId="{4B7EC98C-5BD6-4EAE-A0A0-A60BB8E1D613}" dt="2024-05-09T15:24:57.316" v="22232" actId="20577"/>
          <ac:spMkLst>
            <pc:docMk/>
            <pc:sldMk cId="1405926264" sldId="318"/>
            <ac:spMk id="21" creationId="{5F7AC379-1903-277A-0086-610903719645}"/>
          </ac:spMkLst>
        </pc:spChg>
        <pc:spChg chg="mod">
          <ac:chgData name="SIN, Chak Ming" userId="3a4465e5-888b-45c7-b32a-f4718c3c7a20" providerId="ADAL" clId="{4B7EC98C-5BD6-4EAE-A0A0-A60BB8E1D613}" dt="2024-05-09T02:45:28.781" v="15160" actId="207"/>
          <ac:spMkLst>
            <pc:docMk/>
            <pc:sldMk cId="1405926264" sldId="318"/>
            <ac:spMk id="23" creationId="{08D301C3-44A0-CB6D-7610-136F5AA96917}"/>
          </ac:spMkLst>
        </pc:spChg>
        <pc:spChg chg="mod">
          <ac:chgData name="SIN, Chak Ming" userId="3a4465e5-888b-45c7-b32a-f4718c3c7a20" providerId="ADAL" clId="{4B7EC98C-5BD6-4EAE-A0A0-A60BB8E1D613}" dt="2024-05-09T02:45:28.781" v="15160" actId="207"/>
          <ac:spMkLst>
            <pc:docMk/>
            <pc:sldMk cId="1405926264" sldId="318"/>
            <ac:spMk id="24" creationId="{A7257B91-1F5A-B9F3-12E3-EFB65FDA682E}"/>
          </ac:spMkLst>
        </pc:spChg>
        <pc:spChg chg="mod">
          <ac:chgData name="SIN, Chak Ming" userId="3a4465e5-888b-45c7-b32a-f4718c3c7a20" providerId="ADAL" clId="{4B7EC98C-5BD6-4EAE-A0A0-A60BB8E1D613}" dt="2024-05-09T02:45:28.781" v="15160" actId="207"/>
          <ac:spMkLst>
            <pc:docMk/>
            <pc:sldMk cId="1405926264" sldId="318"/>
            <ac:spMk id="25" creationId="{77972162-C4C0-39A2-F990-29BC5F365BA6}"/>
          </ac:spMkLst>
        </pc:spChg>
        <pc:spChg chg="mod">
          <ac:chgData name="SIN, Chak Ming" userId="3a4465e5-888b-45c7-b32a-f4718c3c7a20" providerId="ADAL" clId="{4B7EC98C-5BD6-4EAE-A0A0-A60BB8E1D613}" dt="2024-05-09T02:45:28.781" v="15160" actId="207"/>
          <ac:spMkLst>
            <pc:docMk/>
            <pc:sldMk cId="1405926264" sldId="318"/>
            <ac:spMk id="26" creationId="{01E719F5-2939-F97C-1674-3AEA30DF66B3}"/>
          </ac:spMkLst>
        </pc:spChg>
        <pc:spChg chg="mod">
          <ac:chgData name="SIN, Chak Ming" userId="3a4465e5-888b-45c7-b32a-f4718c3c7a20" providerId="ADAL" clId="{4B7EC98C-5BD6-4EAE-A0A0-A60BB8E1D613}" dt="2024-05-09T02:45:28.781" v="15160" actId="207"/>
          <ac:spMkLst>
            <pc:docMk/>
            <pc:sldMk cId="1405926264" sldId="318"/>
            <ac:spMk id="27" creationId="{5ED1E491-BBFB-64E3-ACEE-B61CE7B48E7B}"/>
          </ac:spMkLst>
        </pc:spChg>
        <pc:spChg chg="mod">
          <ac:chgData name="SIN, Chak Ming" userId="3a4465e5-888b-45c7-b32a-f4718c3c7a20" providerId="ADAL" clId="{4B7EC98C-5BD6-4EAE-A0A0-A60BB8E1D613}" dt="2024-05-09T02:45:28.781" v="15160" actId="207"/>
          <ac:spMkLst>
            <pc:docMk/>
            <pc:sldMk cId="1405926264" sldId="318"/>
            <ac:spMk id="28" creationId="{94137933-422C-2508-9EF7-6BE11FFD4629}"/>
          </ac:spMkLst>
        </pc:spChg>
        <pc:spChg chg="add mod">
          <ac:chgData name="SIN, Chak Ming" userId="3a4465e5-888b-45c7-b32a-f4718c3c7a20" providerId="ADAL" clId="{4B7EC98C-5BD6-4EAE-A0A0-A60BB8E1D613}" dt="2024-05-09T05:48:50.636" v="17253" actId="20577"/>
          <ac:spMkLst>
            <pc:docMk/>
            <pc:sldMk cId="1405926264" sldId="318"/>
            <ac:spMk id="30" creationId="{638A3635-6CBC-5DFB-26A0-366D8CC1975D}"/>
          </ac:spMkLst>
        </pc:spChg>
        <pc:spChg chg="add mod">
          <ac:chgData name="SIN, Chak Ming" userId="3a4465e5-888b-45c7-b32a-f4718c3c7a20" providerId="ADAL" clId="{4B7EC98C-5BD6-4EAE-A0A0-A60BB8E1D613}" dt="2024-05-09T11:00:52.038" v="19552" actId="1076"/>
          <ac:spMkLst>
            <pc:docMk/>
            <pc:sldMk cId="1405926264" sldId="318"/>
            <ac:spMk id="32" creationId="{CA673103-2367-8F2F-6007-F4EC8DEE05D2}"/>
          </ac:spMkLst>
        </pc:spChg>
        <pc:spChg chg="add mod">
          <ac:chgData name="SIN, Chak Ming" userId="3a4465e5-888b-45c7-b32a-f4718c3c7a20" providerId="ADAL" clId="{4B7EC98C-5BD6-4EAE-A0A0-A60BB8E1D613}" dt="2024-05-09T11:00:52.038" v="19552" actId="1076"/>
          <ac:spMkLst>
            <pc:docMk/>
            <pc:sldMk cId="1405926264" sldId="318"/>
            <ac:spMk id="34" creationId="{E51D08DC-372F-DEE3-598D-2613AA0E6538}"/>
          </ac:spMkLst>
        </pc:spChg>
        <pc:spChg chg="add mod">
          <ac:chgData name="SIN, Chak Ming" userId="3a4465e5-888b-45c7-b32a-f4718c3c7a20" providerId="ADAL" clId="{4B7EC98C-5BD6-4EAE-A0A0-A60BB8E1D613}" dt="2024-05-09T05:37:24.902" v="16895" actId="21"/>
          <ac:spMkLst>
            <pc:docMk/>
            <pc:sldMk cId="1405926264" sldId="318"/>
            <ac:spMk id="35" creationId="{D1C7F531-489D-73E5-2CF1-86F760561E6B}"/>
          </ac:spMkLst>
        </pc:spChg>
        <pc:grpChg chg="add mod">
          <ac:chgData name="SIN, Chak Ming" userId="3a4465e5-888b-45c7-b32a-f4718c3c7a20" providerId="ADAL" clId="{4B7EC98C-5BD6-4EAE-A0A0-A60BB8E1D613}" dt="2024-05-09T11:00:52.038" v="19552" actId="1076"/>
          <ac:grpSpMkLst>
            <pc:docMk/>
            <pc:sldMk cId="1405926264" sldId="318"/>
            <ac:grpSpMk id="22" creationId="{B27F9654-1BAE-87C9-5E83-5D13E12795A1}"/>
          </ac:grpSpMkLst>
        </pc:grpChg>
        <pc:graphicFrameChg chg="add mod">
          <ac:chgData name="SIN, Chak Ming" userId="3a4465e5-888b-45c7-b32a-f4718c3c7a20" providerId="ADAL" clId="{4B7EC98C-5BD6-4EAE-A0A0-A60BB8E1D613}" dt="2024-05-09T04:29:02.217" v="15462"/>
          <ac:graphicFrameMkLst>
            <pc:docMk/>
            <pc:sldMk cId="1405926264" sldId="318"/>
            <ac:graphicFrameMk id="29" creationId="{D8C96AC6-C0EB-3450-B4AD-091F19FCEB7B}"/>
          </ac:graphicFrameMkLst>
        </pc:graphicFrameChg>
        <pc:graphicFrameChg chg="add mod modGraphic">
          <ac:chgData name="SIN, Chak Ming" userId="3a4465e5-888b-45c7-b32a-f4718c3c7a20" providerId="ADAL" clId="{4B7EC98C-5BD6-4EAE-A0A0-A60BB8E1D613}" dt="2024-05-09T11:00:29.762" v="19550"/>
          <ac:graphicFrameMkLst>
            <pc:docMk/>
            <pc:sldMk cId="1405926264" sldId="318"/>
            <ac:graphicFrameMk id="36" creationId="{FBCDF464-A6B7-B59B-6ACA-A53BD0EC0C79}"/>
          </ac:graphicFrameMkLst>
        </pc:graphicFrameChg>
        <pc:graphicFrameChg chg="add mod modGraphic">
          <ac:chgData name="SIN, Chak Ming" userId="3a4465e5-888b-45c7-b32a-f4718c3c7a20" providerId="ADAL" clId="{4B7EC98C-5BD6-4EAE-A0A0-A60BB8E1D613}" dt="2024-05-09T11:00:52.038" v="19552" actId="1076"/>
          <ac:graphicFrameMkLst>
            <pc:docMk/>
            <pc:sldMk cId="1405926264" sldId="318"/>
            <ac:graphicFrameMk id="37" creationId="{C4DA579C-F558-A485-A823-A010E9D14D1B}"/>
          </ac:graphicFrameMkLst>
        </pc:graphicFrameChg>
        <pc:extLst>
          <p:ext xmlns:p="http://schemas.openxmlformats.org/presentationml/2006/main" uri="{D6D511B9-2390-475A-947B-AFAB55BFBCF1}">
            <pc226:cmChg xmlns:pc226="http://schemas.microsoft.com/office/powerpoint/2022/06/main/command" chg="del mod">
              <pc226:chgData name="SIN, Chak Ming" userId="3a4465e5-888b-45c7-b32a-f4718c3c7a20" providerId="ADAL" clId="{4B7EC98C-5BD6-4EAE-A0A0-A60BB8E1D613}" dt="2024-05-09T17:55:49.992" v="32798"/>
              <pc2:cmMkLst xmlns:pc2="http://schemas.microsoft.com/office/powerpoint/2019/9/main/command">
                <pc:docMk/>
                <pc:sldMk cId="1405926264" sldId="318"/>
                <pc2:cmMk id="{5BFBE51C-D90E-4594-9E58-4DB3BB0F9B83}"/>
              </pc2:cmMkLst>
            </pc226:cmChg>
          </p:ext>
        </pc:extLst>
      </pc:sldChg>
      <pc:sldChg chg="modSp add mod ord">
        <pc:chgData name="SIN, Chak Ming" userId="3a4465e5-888b-45c7-b32a-f4718c3c7a20" providerId="ADAL" clId="{4B7EC98C-5BD6-4EAE-A0A0-A60BB8E1D613}" dt="2024-05-08T06:42:14.193" v="2474" actId="20577"/>
        <pc:sldMkLst>
          <pc:docMk/>
          <pc:sldMk cId="2356564231" sldId="319"/>
        </pc:sldMkLst>
        <pc:spChg chg="mod">
          <ac:chgData name="SIN, Chak Ming" userId="3a4465e5-888b-45c7-b32a-f4718c3c7a20" providerId="ADAL" clId="{4B7EC98C-5BD6-4EAE-A0A0-A60BB8E1D613}" dt="2024-05-08T06:42:14.193" v="2474" actId="20577"/>
          <ac:spMkLst>
            <pc:docMk/>
            <pc:sldMk cId="2356564231" sldId="319"/>
            <ac:spMk id="2" creationId="{964F36DB-9885-B658-9D18-9BD1A095B565}"/>
          </ac:spMkLst>
        </pc:spChg>
      </pc:sldChg>
      <pc:sldChg chg="addSp modSp add mod ord">
        <pc:chgData name="SIN, Chak Ming" userId="3a4465e5-888b-45c7-b32a-f4718c3c7a20" providerId="ADAL" clId="{4B7EC98C-5BD6-4EAE-A0A0-A60BB8E1D613}" dt="2024-05-09T17:47:56.950" v="32792" actId="20577"/>
        <pc:sldMkLst>
          <pc:docMk/>
          <pc:sldMk cId="2404731511" sldId="320"/>
        </pc:sldMkLst>
        <pc:spChg chg="mod">
          <ac:chgData name="SIN, Chak Ming" userId="3a4465e5-888b-45c7-b32a-f4718c3c7a20" providerId="ADAL" clId="{4B7EC98C-5BD6-4EAE-A0A0-A60BB8E1D613}" dt="2024-05-08T08:18:06.525" v="2827" actId="20577"/>
          <ac:spMkLst>
            <pc:docMk/>
            <pc:sldMk cId="2404731511" sldId="320"/>
            <ac:spMk id="2" creationId="{4D58AB21-1D74-5F3A-1D5F-69663031C117}"/>
          </ac:spMkLst>
        </pc:spChg>
        <pc:spChg chg="mod">
          <ac:chgData name="SIN, Chak Ming" userId="3a4465e5-888b-45c7-b32a-f4718c3c7a20" providerId="ADAL" clId="{4B7EC98C-5BD6-4EAE-A0A0-A60BB8E1D613}" dt="2024-05-09T11:07:53.470" v="19563" actId="1076"/>
          <ac:spMkLst>
            <pc:docMk/>
            <pc:sldMk cId="2404731511" sldId="320"/>
            <ac:spMk id="5" creationId="{95C979EA-F7D2-C8A5-65DF-CD65086A1932}"/>
          </ac:spMkLst>
        </pc:spChg>
        <pc:spChg chg="mod">
          <ac:chgData name="SIN, Chak Ming" userId="3a4465e5-888b-45c7-b32a-f4718c3c7a20" providerId="ADAL" clId="{4B7EC98C-5BD6-4EAE-A0A0-A60BB8E1D613}" dt="2024-05-09T11:07:58.067" v="19564" actId="1076"/>
          <ac:spMkLst>
            <pc:docMk/>
            <pc:sldMk cId="2404731511" sldId="320"/>
            <ac:spMk id="7" creationId="{96CC4D9E-05D7-C8A8-67D4-B0F050C84B5F}"/>
          </ac:spMkLst>
        </pc:spChg>
        <pc:spChg chg="mod">
          <ac:chgData name="SIN, Chak Ming" userId="3a4465e5-888b-45c7-b32a-f4718c3c7a20" providerId="ADAL" clId="{4B7EC98C-5BD6-4EAE-A0A0-A60BB8E1D613}" dt="2024-05-09T17:47:49.189" v="32779" actId="20577"/>
          <ac:spMkLst>
            <pc:docMk/>
            <pc:sldMk cId="2404731511" sldId="320"/>
            <ac:spMk id="10" creationId="{1EE4C451-7827-8E19-A10F-E9D8939C187F}"/>
          </ac:spMkLst>
        </pc:spChg>
        <pc:spChg chg="mod">
          <ac:chgData name="SIN, Chak Ming" userId="3a4465e5-888b-45c7-b32a-f4718c3c7a20" providerId="ADAL" clId="{4B7EC98C-5BD6-4EAE-A0A0-A60BB8E1D613}" dt="2024-05-09T17:47:56.950" v="32792" actId="20577"/>
          <ac:spMkLst>
            <pc:docMk/>
            <pc:sldMk cId="2404731511" sldId="320"/>
            <ac:spMk id="11" creationId="{76ABC870-515B-BE3D-6B57-50925C5D021F}"/>
          </ac:spMkLst>
        </pc:spChg>
        <pc:spChg chg="mod">
          <ac:chgData name="SIN, Chak Ming" userId="3a4465e5-888b-45c7-b32a-f4718c3c7a20" providerId="ADAL" clId="{4B7EC98C-5BD6-4EAE-A0A0-A60BB8E1D613}" dt="2024-05-09T11:32:30.957" v="19879" actId="122"/>
          <ac:spMkLst>
            <pc:docMk/>
            <pc:sldMk cId="2404731511" sldId="320"/>
            <ac:spMk id="12" creationId="{F073A9BB-1A0C-F8EE-CEDB-BE849750C57F}"/>
          </ac:spMkLst>
        </pc:spChg>
        <pc:spChg chg="mod">
          <ac:chgData name="SIN, Chak Ming" userId="3a4465e5-888b-45c7-b32a-f4718c3c7a20" providerId="ADAL" clId="{4B7EC98C-5BD6-4EAE-A0A0-A60BB8E1D613}" dt="2024-05-09T11:42:35.229" v="20168" actId="20577"/>
          <ac:spMkLst>
            <pc:docMk/>
            <pc:sldMk cId="2404731511" sldId="320"/>
            <ac:spMk id="14" creationId="{CC9A7598-81C7-2D73-2A77-2D8163295C51}"/>
          </ac:spMkLst>
        </pc:spChg>
        <pc:spChg chg="mod">
          <ac:chgData name="SIN, Chak Ming" userId="3a4465e5-888b-45c7-b32a-f4718c3c7a20" providerId="ADAL" clId="{4B7EC98C-5BD6-4EAE-A0A0-A60BB8E1D613}" dt="2024-05-09T11:38:51.437" v="19906" actId="1076"/>
          <ac:spMkLst>
            <pc:docMk/>
            <pc:sldMk cId="2404731511" sldId="320"/>
            <ac:spMk id="16" creationId="{3FE43213-8871-BEFE-3B79-4848E9553415}"/>
          </ac:spMkLst>
        </pc:spChg>
        <pc:spChg chg="mod">
          <ac:chgData name="SIN, Chak Ming" userId="3a4465e5-888b-45c7-b32a-f4718c3c7a20" providerId="ADAL" clId="{4B7EC98C-5BD6-4EAE-A0A0-A60BB8E1D613}" dt="2024-05-09T09:14:48.784" v="18270"/>
          <ac:spMkLst>
            <pc:docMk/>
            <pc:sldMk cId="2404731511" sldId="320"/>
            <ac:spMk id="18" creationId="{A87DEDDB-C90D-549D-6CFB-D04C47CB2162}"/>
          </ac:spMkLst>
        </pc:spChg>
        <pc:spChg chg="mod">
          <ac:chgData name="SIN, Chak Ming" userId="3a4465e5-888b-45c7-b32a-f4718c3c7a20" providerId="ADAL" clId="{4B7EC98C-5BD6-4EAE-A0A0-A60BB8E1D613}" dt="2024-05-09T09:14:48.784" v="18270"/>
          <ac:spMkLst>
            <pc:docMk/>
            <pc:sldMk cId="2404731511" sldId="320"/>
            <ac:spMk id="19" creationId="{3EB2D6C8-49BE-F9E7-86D1-8292FA613D57}"/>
          </ac:spMkLst>
        </pc:spChg>
        <pc:spChg chg="mod">
          <ac:chgData name="SIN, Chak Ming" userId="3a4465e5-888b-45c7-b32a-f4718c3c7a20" providerId="ADAL" clId="{4B7EC98C-5BD6-4EAE-A0A0-A60BB8E1D613}" dt="2024-05-09T09:14:48.784" v="18270"/>
          <ac:spMkLst>
            <pc:docMk/>
            <pc:sldMk cId="2404731511" sldId="320"/>
            <ac:spMk id="20" creationId="{301A9C42-538C-612B-650B-8D18DF8B5EB3}"/>
          </ac:spMkLst>
        </pc:spChg>
        <pc:spChg chg="add mod">
          <ac:chgData name="SIN, Chak Ming" userId="3a4465e5-888b-45c7-b32a-f4718c3c7a20" providerId="ADAL" clId="{4B7EC98C-5BD6-4EAE-A0A0-A60BB8E1D613}" dt="2024-05-09T09:16:01.045" v="18292" actId="1076"/>
          <ac:spMkLst>
            <pc:docMk/>
            <pc:sldMk cId="2404731511" sldId="320"/>
            <ac:spMk id="21" creationId="{1E5BC6C4-61FE-05C3-8033-A1C2A615F9CC}"/>
          </ac:spMkLst>
        </pc:spChg>
        <pc:spChg chg="mod">
          <ac:chgData name="SIN, Chak Ming" userId="3a4465e5-888b-45c7-b32a-f4718c3c7a20" providerId="ADAL" clId="{4B7EC98C-5BD6-4EAE-A0A0-A60BB8E1D613}" dt="2024-05-09T09:15:17.758" v="18276"/>
          <ac:spMkLst>
            <pc:docMk/>
            <pc:sldMk cId="2404731511" sldId="320"/>
            <ac:spMk id="23" creationId="{AC7B2CB6-2102-09AE-883E-3B2CCDBE1E46}"/>
          </ac:spMkLst>
        </pc:spChg>
        <pc:spChg chg="mod">
          <ac:chgData name="SIN, Chak Ming" userId="3a4465e5-888b-45c7-b32a-f4718c3c7a20" providerId="ADAL" clId="{4B7EC98C-5BD6-4EAE-A0A0-A60BB8E1D613}" dt="2024-05-09T09:15:17.758" v="18276"/>
          <ac:spMkLst>
            <pc:docMk/>
            <pc:sldMk cId="2404731511" sldId="320"/>
            <ac:spMk id="24" creationId="{52A0FEB7-4643-18FE-10BD-32B45A5CDB89}"/>
          </ac:spMkLst>
        </pc:spChg>
        <pc:spChg chg="mod">
          <ac:chgData name="SIN, Chak Ming" userId="3a4465e5-888b-45c7-b32a-f4718c3c7a20" providerId="ADAL" clId="{4B7EC98C-5BD6-4EAE-A0A0-A60BB8E1D613}" dt="2024-05-09T09:15:17.758" v="18276"/>
          <ac:spMkLst>
            <pc:docMk/>
            <pc:sldMk cId="2404731511" sldId="320"/>
            <ac:spMk id="25" creationId="{5989D56C-EAED-4024-25B5-242208654F08}"/>
          </ac:spMkLst>
        </pc:spChg>
        <pc:spChg chg="mod">
          <ac:chgData name="SIN, Chak Ming" userId="3a4465e5-888b-45c7-b32a-f4718c3c7a20" providerId="ADAL" clId="{4B7EC98C-5BD6-4EAE-A0A0-A60BB8E1D613}" dt="2024-05-09T09:15:17.758" v="18276"/>
          <ac:spMkLst>
            <pc:docMk/>
            <pc:sldMk cId="2404731511" sldId="320"/>
            <ac:spMk id="26" creationId="{776AB69D-073C-9D81-0D47-238B018B2C1D}"/>
          </ac:spMkLst>
        </pc:spChg>
        <pc:spChg chg="mod">
          <ac:chgData name="SIN, Chak Ming" userId="3a4465e5-888b-45c7-b32a-f4718c3c7a20" providerId="ADAL" clId="{4B7EC98C-5BD6-4EAE-A0A0-A60BB8E1D613}" dt="2024-05-09T09:15:17.758" v="18276"/>
          <ac:spMkLst>
            <pc:docMk/>
            <pc:sldMk cId="2404731511" sldId="320"/>
            <ac:spMk id="28" creationId="{81CEA174-9DC8-E0D9-C0AD-645B3CCFCB7F}"/>
          </ac:spMkLst>
        </pc:spChg>
        <pc:spChg chg="mod">
          <ac:chgData name="SIN, Chak Ming" userId="3a4465e5-888b-45c7-b32a-f4718c3c7a20" providerId="ADAL" clId="{4B7EC98C-5BD6-4EAE-A0A0-A60BB8E1D613}" dt="2024-05-09T09:15:17.758" v="18276"/>
          <ac:spMkLst>
            <pc:docMk/>
            <pc:sldMk cId="2404731511" sldId="320"/>
            <ac:spMk id="29" creationId="{DE1313DB-2807-6121-CC7A-C30E9D6C54A3}"/>
          </ac:spMkLst>
        </pc:spChg>
        <pc:spChg chg="mod">
          <ac:chgData name="SIN, Chak Ming" userId="3a4465e5-888b-45c7-b32a-f4718c3c7a20" providerId="ADAL" clId="{4B7EC98C-5BD6-4EAE-A0A0-A60BB8E1D613}" dt="2024-05-09T09:15:17.758" v="18276"/>
          <ac:spMkLst>
            <pc:docMk/>
            <pc:sldMk cId="2404731511" sldId="320"/>
            <ac:spMk id="30" creationId="{2972716E-B4AF-60CD-AAFF-A4D2DC89A211}"/>
          </ac:spMkLst>
        </pc:spChg>
        <pc:grpChg chg="add mod">
          <ac:chgData name="SIN, Chak Ming" userId="3a4465e5-888b-45c7-b32a-f4718c3c7a20" providerId="ADAL" clId="{4B7EC98C-5BD6-4EAE-A0A0-A60BB8E1D613}" dt="2024-05-09T09:15:57.970" v="18291" actId="1076"/>
          <ac:grpSpMkLst>
            <pc:docMk/>
            <pc:sldMk cId="2404731511" sldId="320"/>
            <ac:grpSpMk id="6" creationId="{F39F6703-9D19-A827-8E0A-56A3A2D66359}"/>
          </ac:grpSpMkLst>
        </pc:grpChg>
        <pc:grpChg chg="mod">
          <ac:chgData name="SIN, Chak Ming" userId="3a4465e5-888b-45c7-b32a-f4718c3c7a20" providerId="ADAL" clId="{4B7EC98C-5BD6-4EAE-A0A0-A60BB8E1D613}" dt="2024-05-09T09:14:48.784" v="18270"/>
          <ac:grpSpMkLst>
            <pc:docMk/>
            <pc:sldMk cId="2404731511" sldId="320"/>
            <ac:grpSpMk id="17" creationId="{0539CA6B-B2C7-D017-00DE-E2045E10956D}"/>
          </ac:grpSpMkLst>
        </pc:grpChg>
        <pc:grpChg chg="add mod">
          <ac:chgData name="SIN, Chak Ming" userId="3a4465e5-888b-45c7-b32a-f4718c3c7a20" providerId="ADAL" clId="{4B7EC98C-5BD6-4EAE-A0A0-A60BB8E1D613}" dt="2024-05-09T09:15:56.400" v="18290" actId="1076"/>
          <ac:grpSpMkLst>
            <pc:docMk/>
            <pc:sldMk cId="2404731511" sldId="320"/>
            <ac:grpSpMk id="22" creationId="{AC1D56B8-9E61-4E70-9C3C-6C97AD9FBAF4}"/>
          </ac:grpSpMkLst>
        </pc:grpChg>
        <pc:grpChg chg="add mod">
          <ac:chgData name="SIN, Chak Ming" userId="3a4465e5-888b-45c7-b32a-f4718c3c7a20" providerId="ADAL" clId="{4B7EC98C-5BD6-4EAE-A0A0-A60BB8E1D613}" dt="2024-05-09T09:15:50.448" v="18288" actId="1076"/>
          <ac:grpSpMkLst>
            <pc:docMk/>
            <pc:sldMk cId="2404731511" sldId="320"/>
            <ac:grpSpMk id="27" creationId="{BB6B1A56-270C-311A-6BCA-6C8C9D62C6C8}"/>
          </ac:grpSpMkLst>
        </pc:grpChg>
        <pc:picChg chg="mod">
          <ac:chgData name="SIN, Chak Ming" userId="3a4465e5-888b-45c7-b32a-f4718c3c7a20" providerId="ADAL" clId="{4B7EC98C-5BD6-4EAE-A0A0-A60BB8E1D613}" dt="2024-05-09T11:08:25.734" v="19568" actId="1076"/>
          <ac:picMkLst>
            <pc:docMk/>
            <pc:sldMk cId="2404731511" sldId="320"/>
            <ac:picMk id="33" creationId="{082BB75B-976F-96B4-1E7E-D489B9AE1E77}"/>
          </ac:picMkLst>
        </pc:picChg>
      </pc:sldChg>
      <pc:sldChg chg="addSp delSp modSp mod">
        <pc:chgData name="SIN, Chak Ming" userId="3a4465e5-888b-45c7-b32a-f4718c3c7a20" providerId="ADAL" clId="{4B7EC98C-5BD6-4EAE-A0A0-A60BB8E1D613}" dt="2024-05-09T14:55:55.467" v="22010" actId="1076"/>
        <pc:sldMkLst>
          <pc:docMk/>
          <pc:sldMk cId="2187195519" sldId="322"/>
        </pc:sldMkLst>
        <pc:spChg chg="mod">
          <ac:chgData name="SIN, Chak Ming" userId="3a4465e5-888b-45c7-b32a-f4718c3c7a20" providerId="ADAL" clId="{4B7EC98C-5BD6-4EAE-A0A0-A60BB8E1D613}" dt="2024-05-09T14:53:47.837" v="21984" actId="1076"/>
          <ac:spMkLst>
            <pc:docMk/>
            <pc:sldMk cId="2187195519" sldId="322"/>
            <ac:spMk id="5" creationId="{95C979EA-F7D2-C8A5-65DF-CD65086A1932}"/>
          </ac:spMkLst>
        </pc:spChg>
        <pc:spChg chg="mod">
          <ac:chgData name="SIN, Chak Ming" userId="3a4465e5-888b-45c7-b32a-f4718c3c7a20" providerId="ADAL" clId="{4B7EC98C-5BD6-4EAE-A0A0-A60BB8E1D613}" dt="2024-05-09T14:54:21.664" v="21993" actId="14100"/>
          <ac:spMkLst>
            <pc:docMk/>
            <pc:sldMk cId="2187195519" sldId="322"/>
            <ac:spMk id="13" creationId="{2DF8AB5D-30DC-202B-54C4-9B83655A6074}"/>
          </ac:spMkLst>
        </pc:spChg>
        <pc:spChg chg="mod">
          <ac:chgData name="SIN, Chak Ming" userId="3a4465e5-888b-45c7-b32a-f4718c3c7a20" providerId="ADAL" clId="{4B7EC98C-5BD6-4EAE-A0A0-A60BB8E1D613}" dt="2024-05-09T14:54:21.664" v="21993" actId="14100"/>
          <ac:spMkLst>
            <pc:docMk/>
            <pc:sldMk cId="2187195519" sldId="322"/>
            <ac:spMk id="14" creationId="{A319C79C-E77D-2EC9-1BDF-DCF09CEA4F17}"/>
          </ac:spMkLst>
        </pc:spChg>
        <pc:spChg chg="add mod">
          <ac:chgData name="SIN, Chak Ming" userId="3a4465e5-888b-45c7-b32a-f4718c3c7a20" providerId="ADAL" clId="{4B7EC98C-5BD6-4EAE-A0A0-A60BB8E1D613}" dt="2024-05-09T11:13:48.202" v="19844" actId="20577"/>
          <ac:spMkLst>
            <pc:docMk/>
            <pc:sldMk cId="2187195519" sldId="322"/>
            <ac:spMk id="25" creationId="{74C911B2-0798-D19E-9790-422244C29134}"/>
          </ac:spMkLst>
        </pc:spChg>
        <pc:spChg chg="mod">
          <ac:chgData name="SIN, Chak Ming" userId="3a4465e5-888b-45c7-b32a-f4718c3c7a20" providerId="ADAL" clId="{4B7EC98C-5BD6-4EAE-A0A0-A60BB8E1D613}" dt="2024-05-09T14:54:03.041" v="21987" actId="1076"/>
          <ac:spMkLst>
            <pc:docMk/>
            <pc:sldMk cId="2187195519" sldId="322"/>
            <ac:spMk id="27" creationId="{9E9B6888-A956-8968-0E3F-841767AB6CCE}"/>
          </ac:spMkLst>
        </pc:spChg>
        <pc:spChg chg="add del mod">
          <ac:chgData name="SIN, Chak Ming" userId="3a4465e5-888b-45c7-b32a-f4718c3c7a20" providerId="ADAL" clId="{4B7EC98C-5BD6-4EAE-A0A0-A60BB8E1D613}" dt="2024-05-09T14:48:36.751" v="21907" actId="478"/>
          <ac:spMkLst>
            <pc:docMk/>
            <pc:sldMk cId="2187195519" sldId="322"/>
            <ac:spMk id="41" creationId="{1DBD2C93-BCA7-61E3-10F7-BA4E7A8EF38E}"/>
          </ac:spMkLst>
        </pc:spChg>
        <pc:spChg chg="mod">
          <ac:chgData name="SIN, Chak Ming" userId="3a4465e5-888b-45c7-b32a-f4718c3c7a20" providerId="ADAL" clId="{4B7EC98C-5BD6-4EAE-A0A0-A60BB8E1D613}" dt="2024-05-09T14:52:40.180" v="21967" actId="14100"/>
          <ac:spMkLst>
            <pc:docMk/>
            <pc:sldMk cId="2187195519" sldId="322"/>
            <ac:spMk id="46" creationId="{D1449788-842A-0FC4-29DF-30BC30996491}"/>
          </ac:spMkLst>
        </pc:spChg>
        <pc:spChg chg="del mod">
          <ac:chgData name="SIN, Chak Ming" userId="3a4465e5-888b-45c7-b32a-f4718c3c7a20" providerId="ADAL" clId="{4B7EC98C-5BD6-4EAE-A0A0-A60BB8E1D613}" dt="2024-05-09T14:48:35.499" v="21906" actId="478"/>
          <ac:spMkLst>
            <pc:docMk/>
            <pc:sldMk cId="2187195519" sldId="322"/>
            <ac:spMk id="52" creationId="{BD10A9F8-863D-136D-92BB-AEA6A556A353}"/>
          </ac:spMkLst>
        </pc:spChg>
        <pc:spChg chg="del">
          <ac:chgData name="SIN, Chak Ming" userId="3a4465e5-888b-45c7-b32a-f4718c3c7a20" providerId="ADAL" clId="{4B7EC98C-5BD6-4EAE-A0A0-A60BB8E1D613}" dt="2024-05-09T14:46:59.820" v="21879" actId="478"/>
          <ac:spMkLst>
            <pc:docMk/>
            <pc:sldMk cId="2187195519" sldId="322"/>
            <ac:spMk id="54" creationId="{66249720-9759-FAE9-4117-BE9D39E745B5}"/>
          </ac:spMkLst>
        </pc:spChg>
        <pc:spChg chg="del">
          <ac:chgData name="SIN, Chak Ming" userId="3a4465e5-888b-45c7-b32a-f4718c3c7a20" providerId="ADAL" clId="{4B7EC98C-5BD6-4EAE-A0A0-A60BB8E1D613}" dt="2024-05-09T14:48:41.093" v="21910" actId="478"/>
          <ac:spMkLst>
            <pc:docMk/>
            <pc:sldMk cId="2187195519" sldId="322"/>
            <ac:spMk id="55" creationId="{D42FEEB2-10D3-59C7-3FC6-3EC6252151DE}"/>
          </ac:spMkLst>
        </pc:spChg>
        <pc:spChg chg="mod">
          <ac:chgData name="SIN, Chak Ming" userId="3a4465e5-888b-45c7-b32a-f4718c3c7a20" providerId="ADAL" clId="{4B7EC98C-5BD6-4EAE-A0A0-A60BB8E1D613}" dt="2024-05-09T14:55:12.502" v="22005" actId="1076"/>
          <ac:spMkLst>
            <pc:docMk/>
            <pc:sldMk cId="2187195519" sldId="322"/>
            <ac:spMk id="56" creationId="{98EC6DF9-A232-E33D-9413-3362921B5831}"/>
          </ac:spMkLst>
        </pc:spChg>
        <pc:spChg chg="mod">
          <ac:chgData name="SIN, Chak Ming" userId="3a4465e5-888b-45c7-b32a-f4718c3c7a20" providerId="ADAL" clId="{4B7EC98C-5BD6-4EAE-A0A0-A60BB8E1D613}" dt="2024-05-09T14:53:25.371" v="21977" actId="14100"/>
          <ac:spMkLst>
            <pc:docMk/>
            <pc:sldMk cId="2187195519" sldId="322"/>
            <ac:spMk id="57" creationId="{DCAFB982-9507-EF85-E361-2E9B84C5E4AC}"/>
          </ac:spMkLst>
        </pc:spChg>
        <pc:spChg chg="mod">
          <ac:chgData name="SIN, Chak Ming" userId="3a4465e5-888b-45c7-b32a-f4718c3c7a20" providerId="ADAL" clId="{4B7EC98C-5BD6-4EAE-A0A0-A60BB8E1D613}" dt="2024-05-09T14:54:35.811" v="21995" actId="1076"/>
          <ac:spMkLst>
            <pc:docMk/>
            <pc:sldMk cId="2187195519" sldId="322"/>
            <ac:spMk id="58" creationId="{F46F9136-C184-77E0-14BB-7AB3A106FE20}"/>
          </ac:spMkLst>
        </pc:spChg>
        <pc:spChg chg="mod">
          <ac:chgData name="SIN, Chak Ming" userId="3a4465e5-888b-45c7-b32a-f4718c3c7a20" providerId="ADAL" clId="{4B7EC98C-5BD6-4EAE-A0A0-A60BB8E1D613}" dt="2024-05-09T14:52:16.156" v="21958" actId="1076"/>
          <ac:spMkLst>
            <pc:docMk/>
            <pc:sldMk cId="2187195519" sldId="322"/>
            <ac:spMk id="62" creationId="{0341A1D1-55A3-E682-AF3D-C749E63ED5F3}"/>
          </ac:spMkLst>
        </pc:spChg>
        <pc:spChg chg="mod">
          <ac:chgData name="SIN, Chak Ming" userId="3a4465e5-888b-45c7-b32a-f4718c3c7a20" providerId="ADAL" clId="{4B7EC98C-5BD6-4EAE-A0A0-A60BB8E1D613}" dt="2024-05-09T14:52:13.616" v="21957" actId="1076"/>
          <ac:spMkLst>
            <pc:docMk/>
            <pc:sldMk cId="2187195519" sldId="322"/>
            <ac:spMk id="63" creationId="{BB4C6257-4B1F-8CD3-51E0-E14440CD8CA7}"/>
          </ac:spMkLst>
        </pc:spChg>
        <pc:spChg chg="add del mod">
          <ac:chgData name="SIN, Chak Ming" userId="3a4465e5-888b-45c7-b32a-f4718c3c7a20" providerId="ADAL" clId="{4B7EC98C-5BD6-4EAE-A0A0-A60BB8E1D613}" dt="2024-05-09T14:52:17.950" v="21959" actId="1076"/>
          <ac:spMkLst>
            <pc:docMk/>
            <pc:sldMk cId="2187195519" sldId="322"/>
            <ac:spMk id="64" creationId="{4B6CE8C5-F87F-A72B-109B-8AF550D55D42}"/>
          </ac:spMkLst>
        </pc:spChg>
        <pc:spChg chg="add del mod">
          <ac:chgData name="SIN, Chak Ming" userId="3a4465e5-888b-45c7-b32a-f4718c3c7a20" providerId="ADAL" clId="{4B7EC98C-5BD6-4EAE-A0A0-A60BB8E1D613}" dt="2024-05-09T14:48:34.047" v="21905" actId="478"/>
          <ac:spMkLst>
            <pc:docMk/>
            <pc:sldMk cId="2187195519" sldId="322"/>
            <ac:spMk id="65" creationId="{72D17F25-B731-F92D-B8B6-AA290F69B061}"/>
          </ac:spMkLst>
        </pc:spChg>
        <pc:grpChg chg="mod">
          <ac:chgData name="SIN, Chak Ming" userId="3a4465e5-888b-45c7-b32a-f4718c3c7a20" providerId="ADAL" clId="{4B7EC98C-5BD6-4EAE-A0A0-A60BB8E1D613}" dt="2024-05-09T14:53:29.072" v="21978" actId="1076"/>
          <ac:grpSpMkLst>
            <pc:docMk/>
            <pc:sldMk cId="2187195519" sldId="322"/>
            <ac:grpSpMk id="59" creationId="{C6BE0122-77E5-5F40-FB82-EA469556B32D}"/>
          </ac:grpSpMkLst>
        </pc:grpChg>
        <pc:grpChg chg="mod">
          <ac:chgData name="SIN, Chak Ming" userId="3a4465e5-888b-45c7-b32a-f4718c3c7a20" providerId="ADAL" clId="{4B7EC98C-5BD6-4EAE-A0A0-A60BB8E1D613}" dt="2024-05-09T14:55:07.361" v="22004" actId="1076"/>
          <ac:grpSpMkLst>
            <pc:docMk/>
            <pc:sldMk cId="2187195519" sldId="322"/>
            <ac:grpSpMk id="60" creationId="{DEBB6CD3-2BE8-50B6-7C49-C250BFB957E3}"/>
          </ac:grpSpMkLst>
        </pc:grpChg>
        <pc:grpChg chg="mod">
          <ac:chgData name="SIN, Chak Ming" userId="3a4465e5-888b-45c7-b32a-f4718c3c7a20" providerId="ADAL" clId="{4B7EC98C-5BD6-4EAE-A0A0-A60BB8E1D613}" dt="2024-05-09T14:54:31.380" v="21994" actId="1076"/>
          <ac:grpSpMkLst>
            <pc:docMk/>
            <pc:sldMk cId="2187195519" sldId="322"/>
            <ac:grpSpMk id="61" creationId="{AB55AF4E-6D95-A52F-E2F9-70D9BB994659}"/>
          </ac:grpSpMkLst>
        </pc:grpChg>
        <pc:cxnChg chg="add mod">
          <ac:chgData name="SIN, Chak Ming" userId="3a4465e5-888b-45c7-b32a-f4718c3c7a20" providerId="ADAL" clId="{4B7EC98C-5BD6-4EAE-A0A0-A60BB8E1D613}" dt="2024-05-09T14:55:33.242" v="22006" actId="14100"/>
          <ac:cxnSpMkLst>
            <pc:docMk/>
            <pc:sldMk cId="2187195519" sldId="322"/>
            <ac:cxnSpMk id="67" creationId="{31C8BD11-CBBC-48EE-62E7-B18F9285E4D8}"/>
          </ac:cxnSpMkLst>
        </pc:cxnChg>
        <pc:cxnChg chg="add del mod">
          <ac:chgData name="SIN, Chak Ming" userId="3a4465e5-888b-45c7-b32a-f4718c3c7a20" providerId="ADAL" clId="{4B7EC98C-5BD6-4EAE-A0A0-A60BB8E1D613}" dt="2024-05-09T14:55:43.445" v="22008" actId="478"/>
          <ac:cxnSpMkLst>
            <pc:docMk/>
            <pc:sldMk cId="2187195519" sldId="322"/>
            <ac:cxnSpMk id="68" creationId="{7BE802BA-A8C7-1B08-847A-B0C22C7CC09F}"/>
          </ac:cxnSpMkLst>
        </pc:cxnChg>
        <pc:cxnChg chg="add mod">
          <ac:chgData name="SIN, Chak Ming" userId="3a4465e5-888b-45c7-b32a-f4718c3c7a20" providerId="ADAL" clId="{4B7EC98C-5BD6-4EAE-A0A0-A60BB8E1D613}" dt="2024-05-09T14:55:55.467" v="22010" actId="1076"/>
          <ac:cxnSpMkLst>
            <pc:docMk/>
            <pc:sldMk cId="2187195519" sldId="322"/>
            <ac:cxnSpMk id="74" creationId="{59E7094A-9D09-F164-8F57-E745508E0D8B}"/>
          </ac:cxnSpMkLst>
        </pc:cxnChg>
      </pc:sldChg>
      <pc:sldChg chg="modSp mod">
        <pc:chgData name="SIN, Chak Ming" userId="3a4465e5-888b-45c7-b32a-f4718c3c7a20" providerId="ADAL" clId="{4B7EC98C-5BD6-4EAE-A0A0-A60BB8E1D613}" dt="2024-05-09T17:52:24.872" v="32797" actId="1076"/>
        <pc:sldMkLst>
          <pc:docMk/>
          <pc:sldMk cId="3283334386" sldId="332"/>
        </pc:sldMkLst>
        <pc:spChg chg="mod">
          <ac:chgData name="SIN, Chak Ming" userId="3a4465e5-888b-45c7-b32a-f4718c3c7a20" providerId="ADAL" clId="{4B7EC98C-5BD6-4EAE-A0A0-A60BB8E1D613}" dt="2024-05-09T17:52:24.872" v="32797" actId="1076"/>
          <ac:spMkLst>
            <pc:docMk/>
            <pc:sldMk cId="3283334386" sldId="332"/>
            <ac:spMk id="7" creationId="{4FA56F32-339E-87C3-FF4F-44A3FE43A38E}"/>
          </ac:spMkLst>
        </pc:spChg>
        <pc:picChg chg="mod">
          <ac:chgData name="SIN, Chak Ming" userId="3a4465e5-888b-45c7-b32a-f4718c3c7a20" providerId="ADAL" clId="{4B7EC98C-5BD6-4EAE-A0A0-A60BB8E1D613}" dt="2024-05-09T17:52:21.604" v="32796" actId="1076"/>
          <ac:picMkLst>
            <pc:docMk/>
            <pc:sldMk cId="3283334386" sldId="332"/>
            <ac:picMk id="2" creationId="{AAE37AF5-D64C-CEEB-D00D-7C76DB5F7F9B}"/>
          </ac:picMkLst>
        </pc:picChg>
      </pc:sldChg>
      <pc:sldMasterChg chg="delSldLayout">
        <pc:chgData name="SIN, Chak Ming" userId="3a4465e5-888b-45c7-b32a-f4718c3c7a20" providerId="ADAL" clId="{4B7EC98C-5BD6-4EAE-A0A0-A60BB8E1D613}" dt="2024-05-08T06:26:21.909" v="1300" actId="47"/>
        <pc:sldMasterMkLst>
          <pc:docMk/>
          <pc:sldMasterMk cId="0" sldId="2147483676"/>
        </pc:sldMasterMkLst>
        <pc:sldLayoutChg chg="del">
          <pc:chgData name="SIN, Chak Ming" userId="3a4465e5-888b-45c7-b32a-f4718c3c7a20" providerId="ADAL" clId="{4B7EC98C-5BD6-4EAE-A0A0-A60BB8E1D613}" dt="2024-05-07T07:08:52.696" v="13" actId="47"/>
          <pc:sldLayoutMkLst>
            <pc:docMk/>
            <pc:sldMasterMk cId="0" sldId="2147483676"/>
            <pc:sldLayoutMk cId="0" sldId="2147483648"/>
          </pc:sldLayoutMkLst>
        </pc:sldLayoutChg>
        <pc:sldLayoutChg chg="del">
          <pc:chgData name="SIN, Chak Ming" userId="3a4465e5-888b-45c7-b32a-f4718c3c7a20" providerId="ADAL" clId="{4B7EC98C-5BD6-4EAE-A0A0-A60BB8E1D613}" dt="2024-05-08T06:26:21.909" v="1300" actId="47"/>
          <pc:sldLayoutMkLst>
            <pc:docMk/>
            <pc:sldMasterMk cId="0" sldId="2147483676"/>
            <pc:sldLayoutMk cId="0" sldId="2147483649"/>
          </pc:sldLayoutMkLst>
        </pc:sldLayoutChg>
        <pc:sldLayoutChg chg="del">
          <pc:chgData name="SIN, Chak Ming" userId="3a4465e5-888b-45c7-b32a-f4718c3c7a20" providerId="ADAL" clId="{4B7EC98C-5BD6-4EAE-A0A0-A60BB8E1D613}" dt="2024-05-07T07:08:56.500" v="32" actId="47"/>
          <pc:sldLayoutMkLst>
            <pc:docMk/>
            <pc:sldMasterMk cId="0" sldId="2147483676"/>
            <pc:sldLayoutMk cId="0" sldId="2147483650"/>
          </pc:sldLayoutMkLst>
        </pc:sldLayoutChg>
        <pc:sldLayoutChg chg="del">
          <pc:chgData name="SIN, Chak Ming" userId="3a4465e5-888b-45c7-b32a-f4718c3c7a20" providerId="ADAL" clId="{4B7EC98C-5BD6-4EAE-A0A0-A60BB8E1D613}" dt="2024-05-07T07:08:53.321" v="17" actId="47"/>
          <pc:sldLayoutMkLst>
            <pc:docMk/>
            <pc:sldMasterMk cId="0" sldId="2147483676"/>
            <pc:sldLayoutMk cId="0" sldId="2147483651"/>
          </pc:sldLayoutMkLst>
        </pc:sldLayoutChg>
        <pc:sldLayoutChg chg="del">
          <pc:chgData name="SIN, Chak Ming" userId="3a4465e5-888b-45c7-b32a-f4718c3c7a20" providerId="ADAL" clId="{4B7EC98C-5BD6-4EAE-A0A0-A60BB8E1D613}" dt="2024-05-07T07:08:55.640" v="30" actId="47"/>
          <pc:sldLayoutMkLst>
            <pc:docMk/>
            <pc:sldMasterMk cId="0" sldId="2147483676"/>
            <pc:sldLayoutMk cId="0" sldId="2147483652"/>
          </pc:sldLayoutMkLst>
        </pc:sldLayoutChg>
        <pc:sldLayoutChg chg="del">
          <pc:chgData name="SIN, Chak Ming" userId="3a4465e5-888b-45c7-b32a-f4718c3c7a20" providerId="ADAL" clId="{4B7EC98C-5BD6-4EAE-A0A0-A60BB8E1D613}" dt="2024-05-07T07:08:52.351" v="11" actId="47"/>
          <pc:sldLayoutMkLst>
            <pc:docMk/>
            <pc:sldMasterMk cId="0" sldId="2147483676"/>
            <pc:sldLayoutMk cId="0" sldId="2147483653"/>
          </pc:sldLayoutMkLst>
        </pc:sldLayoutChg>
        <pc:sldLayoutChg chg="del">
          <pc:chgData name="SIN, Chak Ming" userId="3a4465e5-888b-45c7-b32a-f4718c3c7a20" providerId="ADAL" clId="{4B7EC98C-5BD6-4EAE-A0A0-A60BB8E1D613}" dt="2024-05-07T07:08:54.497" v="25" actId="47"/>
          <pc:sldLayoutMkLst>
            <pc:docMk/>
            <pc:sldMasterMk cId="0" sldId="2147483676"/>
            <pc:sldLayoutMk cId="0" sldId="2147483654"/>
          </pc:sldLayoutMkLst>
        </pc:sldLayoutChg>
        <pc:sldLayoutChg chg="del">
          <pc:chgData name="SIN, Chak Ming" userId="3a4465e5-888b-45c7-b32a-f4718c3c7a20" providerId="ADAL" clId="{4B7EC98C-5BD6-4EAE-A0A0-A60BB8E1D613}" dt="2024-05-07T07:08:53.133" v="16" actId="47"/>
          <pc:sldLayoutMkLst>
            <pc:docMk/>
            <pc:sldMasterMk cId="0" sldId="2147483676"/>
            <pc:sldLayoutMk cId="0" sldId="2147483659"/>
          </pc:sldLayoutMkLst>
        </pc:sldLayoutChg>
        <pc:sldLayoutChg chg="del">
          <pc:chgData name="SIN, Chak Ming" userId="3a4465e5-888b-45c7-b32a-f4718c3c7a20" providerId="ADAL" clId="{4B7EC98C-5BD6-4EAE-A0A0-A60BB8E1D613}" dt="2024-05-07T07:08:53.806" v="21" actId="47"/>
          <pc:sldLayoutMkLst>
            <pc:docMk/>
            <pc:sldMasterMk cId="0" sldId="2147483676"/>
            <pc:sldLayoutMk cId="0" sldId="2147483660"/>
          </pc:sldLayoutMkLst>
        </pc:sldLayoutChg>
        <pc:sldLayoutChg chg="del">
          <pc:chgData name="SIN, Chak Ming" userId="3a4465e5-888b-45c7-b32a-f4718c3c7a20" providerId="ADAL" clId="{4B7EC98C-5BD6-4EAE-A0A0-A60BB8E1D613}" dt="2024-05-07T07:08:54.950" v="28" actId="47"/>
          <pc:sldLayoutMkLst>
            <pc:docMk/>
            <pc:sldMasterMk cId="0" sldId="2147483676"/>
            <pc:sldLayoutMk cId="0" sldId="2147483661"/>
          </pc:sldLayoutMkLst>
        </pc:sldLayoutChg>
        <pc:sldLayoutChg chg="del">
          <pc:chgData name="SIN, Chak Ming" userId="3a4465e5-888b-45c7-b32a-f4718c3c7a20" providerId="ADAL" clId="{4B7EC98C-5BD6-4EAE-A0A0-A60BB8E1D613}" dt="2024-05-07T07:08:57.130" v="33" actId="47"/>
          <pc:sldLayoutMkLst>
            <pc:docMk/>
            <pc:sldMasterMk cId="0" sldId="2147483676"/>
            <pc:sldLayoutMk cId="0" sldId="2147483662"/>
          </pc:sldLayoutMkLst>
        </pc:sldLayoutChg>
        <pc:sldLayoutChg chg="del">
          <pc:chgData name="SIN, Chak Ming" userId="3a4465e5-888b-45c7-b32a-f4718c3c7a20" providerId="ADAL" clId="{4B7EC98C-5BD6-4EAE-A0A0-A60BB8E1D613}" dt="2024-05-07T07:08:53.446" v="18" actId="47"/>
          <pc:sldLayoutMkLst>
            <pc:docMk/>
            <pc:sldMasterMk cId="0" sldId="2147483676"/>
            <pc:sldLayoutMk cId="0" sldId="2147483663"/>
          </pc:sldLayoutMkLst>
        </pc:sldLayoutChg>
        <pc:sldLayoutChg chg="del">
          <pc:chgData name="SIN, Chak Ming" userId="3a4465e5-888b-45c7-b32a-f4718c3c7a20" providerId="ADAL" clId="{4B7EC98C-5BD6-4EAE-A0A0-A60BB8E1D613}" dt="2024-05-07T07:08:55.545" v="29" actId="47"/>
          <pc:sldLayoutMkLst>
            <pc:docMk/>
            <pc:sldMasterMk cId="0" sldId="2147483676"/>
            <pc:sldLayoutMk cId="0" sldId="2147483664"/>
          </pc:sldLayoutMkLst>
        </pc:sldLayoutChg>
        <pc:sldLayoutChg chg="del">
          <pc:chgData name="SIN, Chak Ming" userId="3a4465e5-888b-45c7-b32a-f4718c3c7a20" providerId="ADAL" clId="{4B7EC98C-5BD6-4EAE-A0A0-A60BB8E1D613}" dt="2024-05-07T07:08:53.665" v="20" actId="47"/>
          <pc:sldLayoutMkLst>
            <pc:docMk/>
            <pc:sldMasterMk cId="0" sldId="2147483676"/>
            <pc:sldLayoutMk cId="0" sldId="2147483665"/>
          </pc:sldLayoutMkLst>
        </pc:sldLayoutChg>
        <pc:sldLayoutChg chg="del">
          <pc:chgData name="SIN, Chak Ming" userId="3a4465e5-888b-45c7-b32a-f4718c3c7a20" providerId="ADAL" clId="{4B7EC98C-5BD6-4EAE-A0A0-A60BB8E1D613}" dt="2024-05-07T07:08:53.587" v="19" actId="47"/>
          <pc:sldLayoutMkLst>
            <pc:docMk/>
            <pc:sldMasterMk cId="0" sldId="2147483676"/>
            <pc:sldLayoutMk cId="0" sldId="2147483666"/>
          </pc:sldLayoutMkLst>
        </pc:sldLayoutChg>
        <pc:sldLayoutChg chg="del">
          <pc:chgData name="SIN, Chak Ming" userId="3a4465e5-888b-45c7-b32a-f4718c3c7a20" providerId="ADAL" clId="{4B7EC98C-5BD6-4EAE-A0A0-A60BB8E1D613}" dt="2024-05-07T07:08:53.993" v="22" actId="47"/>
          <pc:sldLayoutMkLst>
            <pc:docMk/>
            <pc:sldMasterMk cId="0" sldId="2147483676"/>
            <pc:sldLayoutMk cId="0" sldId="2147483667"/>
          </pc:sldLayoutMkLst>
        </pc:sldLayoutChg>
        <pc:sldLayoutChg chg="del">
          <pc:chgData name="SIN, Chak Ming" userId="3a4465e5-888b-45c7-b32a-f4718c3c7a20" providerId="ADAL" clId="{4B7EC98C-5BD6-4EAE-A0A0-A60BB8E1D613}" dt="2024-05-07T07:08:54.325" v="24" actId="47"/>
          <pc:sldLayoutMkLst>
            <pc:docMk/>
            <pc:sldMasterMk cId="0" sldId="2147483676"/>
            <pc:sldLayoutMk cId="0" sldId="2147483668"/>
          </pc:sldLayoutMkLst>
        </pc:sldLayoutChg>
        <pc:sldLayoutChg chg="del">
          <pc:chgData name="SIN, Chak Ming" userId="3a4465e5-888b-45c7-b32a-f4718c3c7a20" providerId="ADAL" clId="{4B7EC98C-5BD6-4EAE-A0A0-A60BB8E1D613}" dt="2024-05-07T07:08:54.638" v="26" actId="47"/>
          <pc:sldLayoutMkLst>
            <pc:docMk/>
            <pc:sldMasterMk cId="0" sldId="2147483676"/>
            <pc:sldLayoutMk cId="0" sldId="2147483669"/>
          </pc:sldLayoutMkLst>
        </pc:sldLayoutChg>
        <pc:sldLayoutChg chg="del">
          <pc:chgData name="SIN, Chak Ming" userId="3a4465e5-888b-45c7-b32a-f4718c3c7a20" providerId="ADAL" clId="{4B7EC98C-5BD6-4EAE-A0A0-A60BB8E1D613}" dt="2024-05-07T07:08:55.811" v="31" actId="47"/>
          <pc:sldLayoutMkLst>
            <pc:docMk/>
            <pc:sldMasterMk cId="0" sldId="2147483676"/>
            <pc:sldLayoutMk cId="0" sldId="2147483671"/>
          </pc:sldLayoutMkLst>
        </pc:sldLayoutChg>
      </pc:sldMasterChg>
    </pc:docChg>
  </pc:docChgLst>
  <pc:docChgLst>
    <pc:chgData name="ow321@connect.hku.hk" userId="S::urn:spo:guest#ow321@connect.hku.hk::" providerId="AD" clId="Web-{94781392-5559-DCEC-88F1-BDF4663A5DDE}"/>
    <pc:docChg chg="addSld delSld modSld">
      <pc:chgData name="ow321@connect.hku.hk" userId="S::urn:spo:guest#ow321@connect.hku.hk::" providerId="AD" clId="Web-{94781392-5559-DCEC-88F1-BDF4663A5DDE}" dt="2024-05-09T09:37:21.420" v="1287"/>
      <pc:docMkLst>
        <pc:docMk/>
      </pc:docMkLst>
      <pc:sldChg chg="mod modShow">
        <pc:chgData name="ow321@connect.hku.hk" userId="S::urn:spo:guest#ow321@connect.hku.hk::" providerId="AD" clId="Web-{94781392-5559-DCEC-88F1-BDF4663A5DDE}" dt="2024-05-09T09:36:47.153" v="1276"/>
        <pc:sldMkLst>
          <pc:docMk/>
          <pc:sldMk cId="0" sldId="279"/>
        </pc:sldMkLst>
      </pc:sldChg>
      <pc:sldChg chg="mod modShow">
        <pc:chgData name="ow321@connect.hku.hk" userId="S::urn:spo:guest#ow321@connect.hku.hk::" providerId="AD" clId="Web-{94781392-5559-DCEC-88F1-BDF4663A5DDE}" dt="2024-05-09T09:36:49.200" v="1277"/>
        <pc:sldMkLst>
          <pc:docMk/>
          <pc:sldMk cId="0" sldId="280"/>
        </pc:sldMkLst>
      </pc:sldChg>
      <pc:sldChg chg="mod modShow">
        <pc:chgData name="ow321@connect.hku.hk" userId="S::urn:spo:guest#ow321@connect.hku.hk::" providerId="AD" clId="Web-{94781392-5559-DCEC-88F1-BDF4663A5DDE}" dt="2024-05-09T09:36:51.684" v="1278"/>
        <pc:sldMkLst>
          <pc:docMk/>
          <pc:sldMk cId="0" sldId="281"/>
        </pc:sldMkLst>
      </pc:sldChg>
      <pc:sldChg chg="mod modShow">
        <pc:chgData name="ow321@connect.hku.hk" userId="S::urn:spo:guest#ow321@connect.hku.hk::" providerId="AD" clId="Web-{94781392-5559-DCEC-88F1-BDF4663A5DDE}" dt="2024-05-09T09:37:21.420" v="1287"/>
        <pc:sldMkLst>
          <pc:docMk/>
          <pc:sldMk cId="0" sldId="288"/>
        </pc:sldMkLst>
      </pc:sldChg>
      <pc:sldChg chg="mod modShow">
        <pc:chgData name="ow321@connect.hku.hk" userId="S::urn:spo:guest#ow321@connect.hku.hk::" providerId="AD" clId="Web-{94781392-5559-DCEC-88F1-BDF4663A5DDE}" dt="2024-05-09T09:37:20.279" v="1286"/>
        <pc:sldMkLst>
          <pc:docMk/>
          <pc:sldMk cId="0" sldId="289"/>
        </pc:sldMkLst>
      </pc:sldChg>
      <pc:sldChg chg="mod modShow">
        <pc:chgData name="ow321@connect.hku.hk" userId="S::urn:spo:guest#ow321@connect.hku.hk::" providerId="AD" clId="Web-{94781392-5559-DCEC-88F1-BDF4663A5DDE}" dt="2024-05-09T09:37:14.513" v="1285"/>
        <pc:sldMkLst>
          <pc:docMk/>
          <pc:sldMk cId="0" sldId="290"/>
        </pc:sldMkLst>
      </pc:sldChg>
      <pc:sldChg chg="mod modShow">
        <pc:chgData name="ow321@connect.hku.hk" userId="S::urn:spo:guest#ow321@connect.hku.hk::" providerId="AD" clId="Web-{94781392-5559-DCEC-88F1-BDF4663A5DDE}" dt="2024-05-09T09:37:08.513" v="1284"/>
        <pc:sldMkLst>
          <pc:docMk/>
          <pc:sldMk cId="0" sldId="291"/>
        </pc:sldMkLst>
      </pc:sldChg>
      <pc:sldChg chg="mod modShow">
        <pc:chgData name="ow321@connect.hku.hk" userId="S::urn:spo:guest#ow321@connect.hku.hk::" providerId="AD" clId="Web-{94781392-5559-DCEC-88F1-BDF4663A5DDE}" dt="2024-05-09T09:37:07.748" v="1283"/>
        <pc:sldMkLst>
          <pc:docMk/>
          <pc:sldMk cId="0" sldId="292"/>
        </pc:sldMkLst>
      </pc:sldChg>
      <pc:sldChg chg="mod modShow">
        <pc:chgData name="ow321@connect.hku.hk" userId="S::urn:spo:guest#ow321@connect.hku.hk::" providerId="AD" clId="Web-{94781392-5559-DCEC-88F1-BDF4663A5DDE}" dt="2024-05-09T09:37:00.107" v="1281"/>
        <pc:sldMkLst>
          <pc:docMk/>
          <pc:sldMk cId="0" sldId="293"/>
        </pc:sldMkLst>
      </pc:sldChg>
      <pc:sldChg chg="mod modShow">
        <pc:chgData name="ow321@connect.hku.hk" userId="S::urn:spo:guest#ow321@connect.hku.hk::" providerId="AD" clId="Web-{94781392-5559-DCEC-88F1-BDF4663A5DDE}" dt="2024-05-09T09:37:03.669" v="1282"/>
        <pc:sldMkLst>
          <pc:docMk/>
          <pc:sldMk cId="0" sldId="294"/>
        </pc:sldMkLst>
      </pc:sldChg>
      <pc:sldChg chg="mod modShow">
        <pc:chgData name="ow321@connect.hku.hk" userId="S::urn:spo:guest#ow321@connect.hku.hk::" providerId="AD" clId="Web-{94781392-5559-DCEC-88F1-BDF4663A5DDE}" dt="2024-05-09T09:36:57.388" v="1280"/>
        <pc:sldMkLst>
          <pc:docMk/>
          <pc:sldMk cId="0" sldId="295"/>
        </pc:sldMkLst>
      </pc:sldChg>
      <pc:sldChg chg="mod modShow">
        <pc:chgData name="ow321@connect.hku.hk" userId="S::urn:spo:guest#ow321@connect.hku.hk::" providerId="AD" clId="Web-{94781392-5559-DCEC-88F1-BDF4663A5DDE}" dt="2024-05-09T09:36:54.872" v="1279"/>
        <pc:sldMkLst>
          <pc:docMk/>
          <pc:sldMk cId="0" sldId="296"/>
        </pc:sldMkLst>
      </pc:sldChg>
      <pc:sldChg chg="addSp delSp modSp">
        <pc:chgData name="ow321@connect.hku.hk" userId="S::urn:spo:guest#ow321@connect.hku.hk::" providerId="AD" clId="Web-{94781392-5559-DCEC-88F1-BDF4663A5DDE}" dt="2024-05-09T09:36:33.309" v="1275" actId="20577"/>
        <pc:sldMkLst>
          <pc:docMk/>
          <pc:sldMk cId="1975641963" sldId="301"/>
        </pc:sldMkLst>
        <pc:spChg chg="mod">
          <ac:chgData name="ow321@connect.hku.hk" userId="S::urn:spo:guest#ow321@connect.hku.hk::" providerId="AD" clId="Web-{94781392-5559-DCEC-88F1-BDF4663A5DDE}" dt="2024-05-09T08:14:42.467" v="747" actId="20577"/>
          <ac:spMkLst>
            <pc:docMk/>
            <pc:sldMk cId="1975641963" sldId="301"/>
            <ac:spMk id="2" creationId="{4D58AB21-1D74-5F3A-1D5F-69663031C117}"/>
          </ac:spMkLst>
        </pc:spChg>
        <pc:spChg chg="add mod">
          <ac:chgData name="ow321@connect.hku.hk" userId="S::urn:spo:guest#ow321@connect.hku.hk::" providerId="AD" clId="Web-{94781392-5559-DCEC-88F1-BDF4663A5DDE}" dt="2024-05-09T06:48:30.966" v="74" actId="14100"/>
          <ac:spMkLst>
            <pc:docMk/>
            <pc:sldMk cId="1975641963" sldId="301"/>
            <ac:spMk id="6" creationId="{25E031DB-913C-C4EE-0076-C9B6F3B8DEF4}"/>
          </ac:spMkLst>
        </pc:spChg>
        <pc:spChg chg="add del mod">
          <ac:chgData name="ow321@connect.hku.hk" userId="S::urn:spo:guest#ow321@connect.hku.hk::" providerId="AD" clId="Web-{94781392-5559-DCEC-88F1-BDF4663A5DDE}" dt="2024-05-09T07:30:11.475" v="208"/>
          <ac:spMkLst>
            <pc:docMk/>
            <pc:sldMk cId="1975641963" sldId="301"/>
            <ac:spMk id="7" creationId="{03AD4FD2-688B-D42B-8CAE-BF43A9FB17DB}"/>
          </ac:spMkLst>
        </pc:spChg>
        <pc:spChg chg="add mod">
          <ac:chgData name="ow321@connect.hku.hk" userId="S::urn:spo:guest#ow321@connect.hku.hk::" providerId="AD" clId="Web-{94781392-5559-DCEC-88F1-BDF4663A5DDE}" dt="2024-05-09T09:36:33.309" v="1275" actId="20577"/>
          <ac:spMkLst>
            <pc:docMk/>
            <pc:sldMk cId="1975641963" sldId="301"/>
            <ac:spMk id="9" creationId="{B4A7C0BE-55B2-E4E1-965C-73CF3015F118}"/>
          </ac:spMkLst>
        </pc:spChg>
        <pc:spChg chg="add mod">
          <ac:chgData name="ow321@connect.hku.hk" userId="S::urn:spo:guest#ow321@connect.hku.hk::" providerId="AD" clId="Web-{94781392-5559-DCEC-88F1-BDF4663A5DDE}" dt="2024-05-09T06:48:37.888" v="75" actId="14100"/>
          <ac:spMkLst>
            <pc:docMk/>
            <pc:sldMk cId="1975641963" sldId="301"/>
            <ac:spMk id="10" creationId="{338E3CB6-1A6E-884C-FC50-19F8B3534A1B}"/>
          </ac:spMkLst>
        </pc:spChg>
        <pc:spChg chg="add mod">
          <ac:chgData name="ow321@connect.hku.hk" userId="S::urn:spo:guest#ow321@connect.hku.hk::" providerId="AD" clId="Web-{94781392-5559-DCEC-88F1-BDF4663A5DDE}" dt="2024-05-09T08:15:21.015" v="751" actId="20577"/>
          <ac:spMkLst>
            <pc:docMk/>
            <pc:sldMk cId="1975641963" sldId="301"/>
            <ac:spMk id="11" creationId="{D14187A9-A9D5-991B-A34B-12F2EA2CF673}"/>
          </ac:spMkLst>
        </pc:spChg>
        <pc:spChg chg="add mod">
          <ac:chgData name="ow321@connect.hku.hk" userId="S::urn:spo:guest#ow321@connect.hku.hk::" providerId="AD" clId="Web-{94781392-5559-DCEC-88F1-BDF4663A5DDE}" dt="2024-05-09T07:49:59.770" v="527" actId="14100"/>
          <ac:spMkLst>
            <pc:docMk/>
            <pc:sldMk cId="1975641963" sldId="301"/>
            <ac:spMk id="12" creationId="{03AD4FD2-688B-D42B-8CAE-BF43A9FB17DB}"/>
          </ac:spMkLst>
        </pc:spChg>
        <pc:spChg chg="add del">
          <ac:chgData name="ow321@connect.hku.hk" userId="S::urn:spo:guest#ow321@connect.hku.hk::" providerId="AD" clId="Web-{94781392-5559-DCEC-88F1-BDF4663A5DDE}" dt="2024-05-09T07:31:21.665" v="246"/>
          <ac:spMkLst>
            <pc:docMk/>
            <pc:sldMk cId="1975641963" sldId="301"/>
            <ac:spMk id="13" creationId="{03B2E85D-81C3-F4F7-0CC3-C2F3DE759B9C}"/>
          </ac:spMkLst>
        </pc:spChg>
        <pc:spChg chg="add del">
          <ac:chgData name="ow321@connect.hku.hk" userId="S::urn:spo:guest#ow321@connect.hku.hk::" providerId="AD" clId="Web-{94781392-5559-DCEC-88F1-BDF4663A5DDE}" dt="2024-05-09T06:56:28.634" v="175"/>
          <ac:spMkLst>
            <pc:docMk/>
            <pc:sldMk cId="1975641963" sldId="301"/>
            <ac:spMk id="13" creationId="{3AB61086-C5B8-B3AA-875C-E7939CD7B563}"/>
          </ac:spMkLst>
        </pc:spChg>
        <pc:spChg chg="add del">
          <ac:chgData name="ow321@connect.hku.hk" userId="S::urn:spo:guest#ow321@connect.hku.hk::" providerId="AD" clId="Web-{94781392-5559-DCEC-88F1-BDF4663A5DDE}" dt="2024-05-09T07:31:01.039" v="228"/>
          <ac:spMkLst>
            <pc:docMk/>
            <pc:sldMk cId="1975641963" sldId="301"/>
            <ac:spMk id="14" creationId="{27A8A65E-C3A1-89D3-E62E-6816F38CE8C2}"/>
          </ac:spMkLst>
        </pc:spChg>
        <pc:spChg chg="add del mod">
          <ac:chgData name="ow321@connect.hku.hk" userId="S::urn:spo:guest#ow321@connect.hku.hk::" providerId="AD" clId="Web-{94781392-5559-DCEC-88F1-BDF4663A5DDE}" dt="2024-05-09T07:30:30.429" v="215"/>
          <ac:spMkLst>
            <pc:docMk/>
            <pc:sldMk cId="1975641963" sldId="301"/>
            <ac:spMk id="15" creationId="{03B2E85D-81C3-F4F7-0CC3-C2F3DE759B9C}"/>
          </ac:spMkLst>
        </pc:spChg>
        <pc:spChg chg="add mod">
          <ac:chgData name="ow321@connect.hku.hk" userId="S::urn:spo:guest#ow321@connect.hku.hk::" providerId="AD" clId="Web-{94781392-5559-DCEC-88F1-BDF4663A5DDE}" dt="2024-05-09T07:45:29.025" v="443" actId="1076"/>
          <ac:spMkLst>
            <pc:docMk/>
            <pc:sldMk cId="1975641963" sldId="301"/>
            <ac:spMk id="16" creationId="{E5C591B8-35EC-A803-2C9E-65AE21C2FCD9}"/>
          </ac:spMkLst>
        </pc:spChg>
        <pc:spChg chg="add mod">
          <ac:chgData name="ow321@connect.hku.hk" userId="S::urn:spo:guest#ow321@connect.hku.hk::" providerId="AD" clId="Web-{94781392-5559-DCEC-88F1-BDF4663A5DDE}" dt="2024-05-09T07:45:48.745" v="446" actId="1076"/>
          <ac:spMkLst>
            <pc:docMk/>
            <pc:sldMk cId="1975641963" sldId="301"/>
            <ac:spMk id="17" creationId="{03B2E85D-81C3-F4F7-0CC3-C2F3DE759B9C}"/>
          </ac:spMkLst>
        </pc:spChg>
        <pc:spChg chg="add del">
          <ac:chgData name="ow321@connect.hku.hk" userId="S::urn:spo:guest#ow321@connect.hku.hk::" providerId="AD" clId="Web-{94781392-5559-DCEC-88F1-BDF4663A5DDE}" dt="2024-05-09T07:32:41.543" v="289"/>
          <ac:spMkLst>
            <pc:docMk/>
            <pc:sldMk cId="1975641963" sldId="301"/>
            <ac:spMk id="18" creationId="{03B2E85D-81C3-F4F7-0CC3-C2F3DE759B9C}"/>
          </ac:spMkLst>
        </pc:spChg>
        <pc:spChg chg="add mod">
          <ac:chgData name="ow321@connect.hku.hk" userId="S::urn:spo:guest#ow321@connect.hku.hk::" providerId="AD" clId="Web-{94781392-5559-DCEC-88F1-BDF4663A5DDE}" dt="2024-05-09T08:15:35.469" v="753" actId="1076"/>
          <ac:spMkLst>
            <pc:docMk/>
            <pc:sldMk cId="1975641963" sldId="301"/>
            <ac:spMk id="20" creationId="{743D178E-D7C0-A04F-93B5-7444251B6EBA}"/>
          </ac:spMkLst>
        </pc:spChg>
        <pc:spChg chg="add mod">
          <ac:chgData name="ow321@connect.hku.hk" userId="S::urn:spo:guest#ow321@connect.hku.hk::" providerId="AD" clId="Web-{94781392-5559-DCEC-88F1-BDF4663A5DDE}" dt="2024-05-09T08:39:54.243" v="913" actId="20577"/>
          <ac:spMkLst>
            <pc:docMk/>
            <pc:sldMk cId="1975641963" sldId="301"/>
            <ac:spMk id="23" creationId="{9F4B7030-9C90-7FF8-35EC-2E769168A97A}"/>
          </ac:spMkLst>
        </pc:spChg>
        <pc:spChg chg="add mod">
          <ac:chgData name="ow321@connect.hku.hk" userId="S::urn:spo:guest#ow321@connect.hku.hk::" providerId="AD" clId="Web-{94781392-5559-DCEC-88F1-BDF4663A5DDE}" dt="2024-05-09T07:47:53.750" v="481" actId="1076"/>
          <ac:spMkLst>
            <pc:docMk/>
            <pc:sldMk cId="1975641963" sldId="301"/>
            <ac:spMk id="24" creationId="{3AE0BA9A-784A-B30B-C353-BD23A92C7E0B}"/>
          </ac:spMkLst>
        </pc:spChg>
        <pc:spChg chg="add del">
          <ac:chgData name="ow321@connect.hku.hk" userId="S::urn:spo:guest#ow321@connect.hku.hk::" providerId="AD" clId="Web-{94781392-5559-DCEC-88F1-BDF4663A5DDE}" dt="2024-05-09T07:37:06.678" v="369"/>
          <ac:spMkLst>
            <pc:docMk/>
            <pc:sldMk cId="1975641963" sldId="301"/>
            <ac:spMk id="25" creationId="{3715F25F-87D4-A2E0-9352-4D04E1B60421}"/>
          </ac:spMkLst>
        </pc:spChg>
        <pc:spChg chg="add mod">
          <ac:chgData name="ow321@connect.hku.hk" userId="S::urn:spo:guest#ow321@connect.hku.hk::" providerId="AD" clId="Web-{94781392-5559-DCEC-88F1-BDF4663A5DDE}" dt="2024-05-09T07:45:43.823" v="445" actId="1076"/>
          <ac:spMkLst>
            <pc:docMk/>
            <pc:sldMk cId="1975641963" sldId="301"/>
            <ac:spMk id="26" creationId="{9C8BE605-22D4-2365-EE1A-AF41A4493CF3}"/>
          </ac:spMkLst>
        </pc:spChg>
        <pc:spChg chg="add del mod">
          <ac:chgData name="ow321@connect.hku.hk" userId="S::urn:spo:guest#ow321@connect.hku.hk::" providerId="AD" clId="Web-{94781392-5559-DCEC-88F1-BDF4663A5DDE}" dt="2024-05-09T07:40:38.358" v="400"/>
          <ac:spMkLst>
            <pc:docMk/>
            <pc:sldMk cId="1975641963" sldId="301"/>
            <ac:spMk id="27" creationId="{DD638427-D46A-0020-0B06-99EBDB9BC730}"/>
          </ac:spMkLst>
        </pc:spChg>
        <pc:spChg chg="add mod">
          <ac:chgData name="ow321@connect.hku.hk" userId="S::urn:spo:guest#ow321@connect.hku.hk::" providerId="AD" clId="Web-{94781392-5559-DCEC-88F1-BDF4663A5DDE}" dt="2024-05-09T07:49:51.035" v="525" actId="14100"/>
          <ac:spMkLst>
            <pc:docMk/>
            <pc:sldMk cId="1975641963" sldId="301"/>
            <ac:spMk id="36" creationId="{EA24EE31-4287-0751-7964-FF21222E704C}"/>
          </ac:spMkLst>
        </pc:spChg>
        <pc:spChg chg="add del mod">
          <ac:chgData name="ow321@connect.hku.hk" userId="S::urn:spo:guest#ow321@connect.hku.hk::" providerId="AD" clId="Web-{94781392-5559-DCEC-88F1-BDF4663A5DDE}" dt="2024-05-09T08:08:16.265" v="546"/>
          <ac:spMkLst>
            <pc:docMk/>
            <pc:sldMk cId="1975641963" sldId="301"/>
            <ac:spMk id="39" creationId="{0D34C24A-C337-3908-8BD4-09F7908B59A2}"/>
          </ac:spMkLst>
        </pc:spChg>
        <pc:spChg chg="add mod">
          <ac:chgData name="ow321@connect.hku.hk" userId="S::urn:spo:guest#ow321@connect.hku.hk::" providerId="AD" clId="Web-{94781392-5559-DCEC-88F1-BDF4663A5DDE}" dt="2024-05-09T08:14:31.232" v="746" actId="20577"/>
          <ac:spMkLst>
            <pc:docMk/>
            <pc:sldMk cId="1975641963" sldId="301"/>
            <ac:spMk id="40" creationId="{F94C5AB2-ED14-C34B-8483-F32083CFD23A}"/>
          </ac:spMkLst>
        </pc:spChg>
        <pc:spChg chg="add mod">
          <ac:chgData name="ow321@connect.hku.hk" userId="S::urn:spo:guest#ow321@connect.hku.hk::" providerId="AD" clId="Web-{94781392-5559-DCEC-88F1-BDF4663A5DDE}" dt="2024-05-09T08:14:10.122" v="741" actId="1076"/>
          <ac:spMkLst>
            <pc:docMk/>
            <pc:sldMk cId="1975641963" sldId="301"/>
            <ac:spMk id="42" creationId="{FDE2381F-BABD-BE96-7F94-D9853F8AA79F}"/>
          </ac:spMkLst>
        </pc:spChg>
        <pc:grpChg chg="add mod">
          <ac:chgData name="ow321@connect.hku.hk" userId="S::urn:spo:guest#ow321@connect.hku.hk::" providerId="AD" clId="Web-{94781392-5559-DCEC-88F1-BDF4663A5DDE}" dt="2024-05-09T07:46:03.839" v="449" actId="1076"/>
          <ac:grpSpMkLst>
            <pc:docMk/>
            <pc:sldMk cId="1975641963" sldId="301"/>
            <ac:grpSpMk id="32" creationId="{72296684-A5E8-371F-A17B-680E93DE0F53}"/>
          </ac:grpSpMkLst>
        </pc:grpChg>
        <pc:grpChg chg="add">
          <ac:chgData name="ow321@connect.hku.hk" userId="S::urn:spo:guest#ow321@connect.hku.hk::" providerId="AD" clId="Web-{94781392-5559-DCEC-88F1-BDF4663A5DDE}" dt="2024-05-09T08:15:00.045" v="748"/>
          <ac:grpSpMkLst>
            <pc:docMk/>
            <pc:sldMk cId="1975641963" sldId="301"/>
            <ac:grpSpMk id="43" creationId="{E63363D7-F41F-5F07-D839-5F9EA91DD1EC}"/>
          </ac:grpSpMkLst>
        </pc:grpChg>
        <pc:picChg chg="add mod">
          <ac:chgData name="ow321@connect.hku.hk" userId="S::urn:spo:guest#ow321@connect.hku.hk::" providerId="AD" clId="Web-{94781392-5559-DCEC-88F1-BDF4663A5DDE}" dt="2024-05-09T07:33:12.060" v="301" actId="1076"/>
          <ac:picMkLst>
            <pc:docMk/>
            <pc:sldMk cId="1975641963" sldId="301"/>
            <ac:picMk id="3" creationId="{D01CB0B3-0965-7BF5-5BD4-3F8AF9A057D6}"/>
          </ac:picMkLst>
        </pc:picChg>
        <pc:picChg chg="add mod">
          <ac:chgData name="ow321@connect.hku.hk" userId="S::urn:spo:guest#ow321@connect.hku.hk::" providerId="AD" clId="Web-{94781392-5559-DCEC-88F1-BDF4663A5DDE}" dt="2024-05-09T06:56:40.619" v="178" actId="1076"/>
          <ac:picMkLst>
            <pc:docMk/>
            <pc:sldMk cId="1975641963" sldId="301"/>
            <ac:picMk id="8" creationId="{90364C08-8F0D-9EA3-846F-DBA0304A24ED}"/>
          </ac:picMkLst>
        </pc:picChg>
        <pc:picChg chg="del">
          <ac:chgData name="ow321@connect.hku.hk" userId="S::urn:spo:guest#ow321@connect.hku.hk::" providerId="AD" clId="Web-{94781392-5559-DCEC-88F1-BDF4663A5DDE}" dt="2024-05-09T06:45:31.414" v="20"/>
          <ac:picMkLst>
            <pc:docMk/>
            <pc:sldMk cId="1975641963" sldId="301"/>
            <ac:picMk id="9" creationId="{ABFD4478-5494-E0C1-FB5B-B588CAD8110C}"/>
          </ac:picMkLst>
        </pc:picChg>
        <pc:picChg chg="add mod">
          <ac:chgData name="ow321@connect.hku.hk" userId="S::urn:spo:guest#ow321@connect.hku.hk::" providerId="AD" clId="Web-{94781392-5559-DCEC-88F1-BDF4663A5DDE}" dt="2024-05-09T07:53:43.825" v="543" actId="1076"/>
          <ac:picMkLst>
            <pc:docMk/>
            <pc:sldMk cId="1975641963" sldId="301"/>
            <ac:picMk id="19" creationId="{A178576B-8B60-3532-B72D-C23EB502DD76}"/>
          </ac:picMkLst>
        </pc:picChg>
        <pc:picChg chg="add mod">
          <ac:chgData name="ow321@connect.hku.hk" userId="S::urn:spo:guest#ow321@connect.hku.hk::" providerId="AD" clId="Web-{94781392-5559-DCEC-88F1-BDF4663A5DDE}" dt="2024-05-09T07:51:36.195" v="534" actId="1076"/>
          <ac:picMkLst>
            <pc:docMk/>
            <pc:sldMk cId="1975641963" sldId="301"/>
            <ac:picMk id="37" creationId="{D9D7B84B-42AA-E68C-B6B1-C75DD39F4A6C}"/>
          </ac:picMkLst>
        </pc:picChg>
        <pc:picChg chg="add mod">
          <ac:chgData name="ow321@connect.hku.hk" userId="S::urn:spo:guest#ow321@connect.hku.hk::" providerId="AD" clId="Web-{94781392-5559-DCEC-88F1-BDF4663A5DDE}" dt="2024-05-09T07:53:36.669" v="541" actId="1076"/>
          <ac:picMkLst>
            <pc:docMk/>
            <pc:sldMk cId="1975641963" sldId="301"/>
            <ac:picMk id="38" creationId="{5137431F-7DE7-9E98-1622-ACEBA56CC7DF}"/>
          </ac:picMkLst>
        </pc:picChg>
        <pc:cxnChg chg="add del mod">
          <ac:chgData name="ow321@connect.hku.hk" userId="S::urn:spo:guest#ow321@connect.hku.hk::" providerId="AD" clId="Web-{94781392-5559-DCEC-88F1-BDF4663A5DDE}" dt="2024-05-09T07:35:11.908" v="323"/>
          <ac:cxnSpMkLst>
            <pc:docMk/>
            <pc:sldMk cId="1975641963" sldId="301"/>
            <ac:cxnSpMk id="21" creationId="{B64E4EDC-DB3D-E430-F3CD-6391D32C8066}"/>
          </ac:cxnSpMkLst>
        </pc:cxnChg>
        <pc:cxnChg chg="add mod">
          <ac:chgData name="ow321@connect.hku.hk" userId="S::urn:spo:guest#ow321@connect.hku.hk::" providerId="AD" clId="Web-{94781392-5559-DCEC-88F1-BDF4663A5DDE}" dt="2024-05-09T07:40:57.890" v="403" actId="14100"/>
          <ac:cxnSpMkLst>
            <pc:docMk/>
            <pc:sldMk cId="1975641963" sldId="301"/>
            <ac:cxnSpMk id="22" creationId="{BBC43CC3-8988-744E-CAC2-2D31C30238B7}"/>
          </ac:cxnSpMkLst>
        </pc:cxnChg>
        <pc:cxnChg chg="add mod">
          <ac:chgData name="ow321@connect.hku.hk" userId="S::urn:spo:guest#ow321@connect.hku.hk::" providerId="AD" clId="Web-{94781392-5559-DCEC-88F1-BDF4663A5DDE}" dt="2024-05-09T07:41:19.531" v="407" actId="1076"/>
          <ac:cxnSpMkLst>
            <pc:docMk/>
            <pc:sldMk cId="1975641963" sldId="301"/>
            <ac:cxnSpMk id="28" creationId="{C8E8C7A9-0A8F-4D55-CEB3-87CDB67D4A02}"/>
          </ac:cxnSpMkLst>
        </pc:cxnChg>
        <pc:cxnChg chg="add mod">
          <ac:chgData name="ow321@connect.hku.hk" userId="S::urn:spo:guest#ow321@connect.hku.hk::" providerId="AD" clId="Web-{94781392-5559-DCEC-88F1-BDF4663A5DDE}" dt="2024-05-09T07:47:43.515" v="479" actId="1076"/>
          <ac:cxnSpMkLst>
            <pc:docMk/>
            <pc:sldMk cId="1975641963" sldId="301"/>
            <ac:cxnSpMk id="29" creationId="{BCE72D25-9350-2FDF-7D94-80B553E73204}"/>
          </ac:cxnSpMkLst>
        </pc:cxnChg>
        <pc:cxnChg chg="add mod">
          <ac:chgData name="ow321@connect.hku.hk" userId="S::urn:spo:guest#ow321@connect.hku.hk::" providerId="AD" clId="Web-{94781392-5559-DCEC-88F1-BDF4663A5DDE}" dt="2024-05-09T07:45:26.572" v="442" actId="1076"/>
          <ac:cxnSpMkLst>
            <pc:docMk/>
            <pc:sldMk cId="1975641963" sldId="301"/>
            <ac:cxnSpMk id="30" creationId="{943BE143-D10A-2185-16F0-9E4169058738}"/>
          </ac:cxnSpMkLst>
        </pc:cxnChg>
        <pc:cxnChg chg="add del mod">
          <ac:chgData name="ow321@connect.hku.hk" userId="S::urn:spo:guest#ow321@connect.hku.hk::" providerId="AD" clId="Web-{94781392-5559-DCEC-88F1-BDF4663A5DDE}" dt="2024-05-09T07:45:21.744" v="441"/>
          <ac:cxnSpMkLst>
            <pc:docMk/>
            <pc:sldMk cId="1975641963" sldId="301"/>
            <ac:cxnSpMk id="31" creationId="{A0007F9A-E144-7BC6-7F18-1A1A24D03790}"/>
          </ac:cxnSpMkLst>
        </pc:cxnChg>
        <pc:cxnChg chg="add mod">
          <ac:chgData name="ow321@connect.hku.hk" userId="S::urn:spo:guest#ow321@connect.hku.hk::" providerId="AD" clId="Web-{94781392-5559-DCEC-88F1-BDF4663A5DDE}" dt="2024-05-09T07:47:49.999" v="480" actId="1076"/>
          <ac:cxnSpMkLst>
            <pc:docMk/>
            <pc:sldMk cId="1975641963" sldId="301"/>
            <ac:cxnSpMk id="33" creationId="{CFF22373-0A34-77C4-5E6D-00069B5C49A3}"/>
          </ac:cxnSpMkLst>
        </pc:cxnChg>
        <pc:cxnChg chg="add mod">
          <ac:chgData name="ow321@connect.hku.hk" userId="S::urn:spo:guest#ow321@connect.hku.hk::" providerId="AD" clId="Web-{94781392-5559-DCEC-88F1-BDF4663A5DDE}" dt="2024-05-09T07:47:34.718" v="478" actId="1076"/>
          <ac:cxnSpMkLst>
            <pc:docMk/>
            <pc:sldMk cId="1975641963" sldId="301"/>
            <ac:cxnSpMk id="34" creationId="{63FCA05F-A3C0-1FC3-163B-2E6A7A31B04E}"/>
          </ac:cxnSpMkLst>
        </pc:cxnChg>
        <pc:cxnChg chg="add mod">
          <ac:chgData name="ow321@connect.hku.hk" userId="S::urn:spo:guest#ow321@connect.hku.hk::" providerId="AD" clId="Web-{94781392-5559-DCEC-88F1-BDF4663A5DDE}" dt="2024-05-09T07:47:05.826" v="472" actId="1076"/>
          <ac:cxnSpMkLst>
            <pc:docMk/>
            <pc:sldMk cId="1975641963" sldId="301"/>
            <ac:cxnSpMk id="35" creationId="{3E7E0ED4-58BA-451E-BADB-61C54C992F83}"/>
          </ac:cxnSpMkLst>
        </pc:cxnChg>
      </pc:sldChg>
      <pc:sldChg chg="modSp del mod modShow">
        <pc:chgData name="ow321@connect.hku.hk" userId="S::urn:spo:guest#ow321@connect.hku.hk::" providerId="AD" clId="Web-{94781392-5559-DCEC-88F1-BDF4663A5DDE}" dt="2024-05-09T07:40:26.154" v="395"/>
        <pc:sldMkLst>
          <pc:docMk/>
          <pc:sldMk cId="3668039336" sldId="304"/>
        </pc:sldMkLst>
        <pc:spChg chg="mod">
          <ac:chgData name="ow321@connect.hku.hk" userId="S::urn:spo:guest#ow321@connect.hku.hk::" providerId="AD" clId="Web-{94781392-5559-DCEC-88F1-BDF4663A5DDE}" dt="2024-05-09T06:43:51.146" v="0" actId="20577"/>
          <ac:spMkLst>
            <pc:docMk/>
            <pc:sldMk cId="3668039336" sldId="304"/>
            <ac:spMk id="6" creationId="{AC5D5986-578F-F46E-0667-A08F365BB285}"/>
          </ac:spMkLst>
        </pc:spChg>
      </pc:sldChg>
      <pc:sldChg chg="del">
        <pc:chgData name="ow321@connect.hku.hk" userId="S::urn:spo:guest#ow321@connect.hku.hk::" providerId="AD" clId="Web-{94781392-5559-DCEC-88F1-BDF4663A5DDE}" dt="2024-05-09T07:40:35.061" v="396"/>
        <pc:sldMkLst>
          <pc:docMk/>
          <pc:sldMk cId="1049703786" sldId="305"/>
        </pc:sldMkLst>
      </pc:sldChg>
      <pc:sldChg chg="addSp delSp modSp">
        <pc:chgData name="ow321@connect.hku.hk" userId="S::urn:spo:guest#ow321@connect.hku.hk::" providerId="AD" clId="Web-{94781392-5559-DCEC-88F1-BDF4663A5DDE}" dt="2024-05-09T09:36:03.042" v="1272" actId="20577"/>
        <pc:sldMkLst>
          <pc:docMk/>
          <pc:sldMk cId="2404731511" sldId="320"/>
        </pc:sldMkLst>
        <pc:spChg chg="del mod">
          <ac:chgData name="ow321@connect.hku.hk" userId="S::urn:spo:guest#ow321@connect.hku.hk::" providerId="AD" clId="Web-{94781392-5559-DCEC-88F1-BDF4663A5DDE}" dt="2024-05-09T09:07:32.196" v="1183"/>
          <ac:spMkLst>
            <pc:docMk/>
            <pc:sldMk cId="2404731511" sldId="320"/>
            <ac:spMk id="2" creationId="{4D58AB21-1D74-5F3A-1D5F-69663031C117}"/>
          </ac:spMkLst>
        </pc:spChg>
        <pc:spChg chg="add mod">
          <ac:chgData name="ow321@connect.hku.hk" userId="S::urn:spo:guest#ow321@connect.hku.hk::" providerId="AD" clId="Web-{94781392-5559-DCEC-88F1-BDF4663A5DDE}" dt="2024-05-09T08:58:02.534" v="988" actId="1076"/>
          <ac:spMkLst>
            <pc:docMk/>
            <pc:sldMk cId="2404731511" sldId="320"/>
            <ac:spMk id="7" creationId="{96CC4D9E-05D7-C8A8-67D4-B0F050C84B5F}"/>
          </ac:spMkLst>
        </pc:spChg>
        <pc:spChg chg="add del mod">
          <ac:chgData name="ow321@connect.hku.hk" userId="S::urn:spo:guest#ow321@connect.hku.hk::" providerId="AD" clId="Web-{94781392-5559-DCEC-88F1-BDF4663A5DDE}" dt="2024-05-09T08:56:28.249" v="934"/>
          <ac:spMkLst>
            <pc:docMk/>
            <pc:sldMk cId="2404731511" sldId="320"/>
            <ac:spMk id="9" creationId="{FDB244BF-7F43-3D3F-FF13-654B0F300F68}"/>
          </ac:spMkLst>
        </pc:spChg>
        <pc:spChg chg="add mod">
          <ac:chgData name="ow321@connect.hku.hk" userId="S::urn:spo:guest#ow321@connect.hku.hk::" providerId="AD" clId="Web-{94781392-5559-DCEC-88F1-BDF4663A5DDE}" dt="2024-05-09T08:58:48.582" v="1017" actId="1076"/>
          <ac:spMkLst>
            <pc:docMk/>
            <pc:sldMk cId="2404731511" sldId="320"/>
            <ac:spMk id="10" creationId="{1EE4C451-7827-8E19-A10F-E9D8939C187F}"/>
          </ac:spMkLst>
        </pc:spChg>
        <pc:spChg chg="add mod">
          <ac:chgData name="ow321@connect.hku.hk" userId="S::urn:spo:guest#ow321@connect.hku.hk::" providerId="AD" clId="Web-{94781392-5559-DCEC-88F1-BDF4663A5DDE}" dt="2024-05-09T09:00:04.710" v="1062" actId="20577"/>
          <ac:spMkLst>
            <pc:docMk/>
            <pc:sldMk cId="2404731511" sldId="320"/>
            <ac:spMk id="11" creationId="{76ABC870-515B-BE3D-6B57-50925C5D021F}"/>
          </ac:spMkLst>
        </pc:spChg>
        <pc:spChg chg="add mod">
          <ac:chgData name="ow321@connect.hku.hk" userId="S::urn:spo:guest#ow321@connect.hku.hk::" providerId="AD" clId="Web-{94781392-5559-DCEC-88F1-BDF4663A5DDE}" dt="2024-05-09T09:35:59.839" v="1270" actId="20577"/>
          <ac:spMkLst>
            <pc:docMk/>
            <pc:sldMk cId="2404731511" sldId="320"/>
            <ac:spMk id="12" creationId="{F073A9BB-1A0C-F8EE-CEDB-BE849750C57F}"/>
          </ac:spMkLst>
        </pc:spChg>
        <pc:spChg chg="add mod">
          <ac:chgData name="ow321@connect.hku.hk" userId="S::urn:spo:guest#ow321@connect.hku.hk::" providerId="AD" clId="Web-{94781392-5559-DCEC-88F1-BDF4663A5DDE}" dt="2024-05-09T09:35:50.479" v="1268" actId="20577"/>
          <ac:spMkLst>
            <pc:docMk/>
            <pc:sldMk cId="2404731511" sldId="320"/>
            <ac:spMk id="14" creationId="{CC9A7598-81C7-2D73-2A77-2D8163295C51}"/>
          </ac:spMkLst>
        </pc:spChg>
        <pc:spChg chg="add mod">
          <ac:chgData name="ow321@connect.hku.hk" userId="S::urn:spo:guest#ow321@connect.hku.hk::" providerId="AD" clId="Web-{94781392-5559-DCEC-88F1-BDF4663A5DDE}" dt="2024-05-09T09:36:03.042" v="1272" actId="20577"/>
          <ac:spMkLst>
            <pc:docMk/>
            <pc:sldMk cId="2404731511" sldId="320"/>
            <ac:spMk id="16" creationId="{3FE43213-8871-BEFE-3B79-4848E9553415}"/>
          </ac:spMkLst>
        </pc:spChg>
        <pc:spChg chg="del">
          <ac:chgData name="ow321@connect.hku.hk" userId="S::urn:spo:guest#ow321@connect.hku.hk::" providerId="AD" clId="Web-{94781392-5559-DCEC-88F1-BDF4663A5DDE}" dt="2024-05-09T09:32:54.332" v="1249"/>
          <ac:spMkLst>
            <pc:docMk/>
            <pc:sldMk cId="2404731511" sldId="320"/>
            <ac:spMk id="21" creationId="{1E5BC6C4-61FE-05C3-8033-A1C2A615F9CC}"/>
          </ac:spMkLst>
        </pc:spChg>
        <pc:grpChg chg="add del mod">
          <ac:chgData name="ow321@connect.hku.hk" userId="S::urn:spo:guest#ow321@connect.hku.hk::" providerId="AD" clId="Web-{94781392-5559-DCEC-88F1-BDF4663A5DDE}" dt="2024-05-09T09:32:51.972" v="1247"/>
          <ac:grpSpMkLst>
            <pc:docMk/>
            <pc:sldMk cId="2404731511" sldId="320"/>
            <ac:grpSpMk id="6" creationId="{F39F6703-9D19-A827-8E0A-56A3A2D66359}"/>
          </ac:grpSpMkLst>
        </pc:grpChg>
        <pc:grpChg chg="del">
          <ac:chgData name="ow321@connect.hku.hk" userId="S::urn:spo:guest#ow321@connect.hku.hk::" providerId="AD" clId="Web-{94781392-5559-DCEC-88F1-BDF4663A5DDE}" dt="2024-05-09T09:32:56.363" v="1251"/>
          <ac:grpSpMkLst>
            <pc:docMk/>
            <pc:sldMk cId="2404731511" sldId="320"/>
            <ac:grpSpMk id="22" creationId="{AC1D56B8-9E61-4E70-9C3C-6C97AD9FBAF4}"/>
          </ac:grpSpMkLst>
        </pc:grpChg>
        <pc:grpChg chg="del mod">
          <ac:chgData name="ow321@connect.hku.hk" userId="S::urn:spo:guest#ow321@connect.hku.hk::" providerId="AD" clId="Web-{94781392-5559-DCEC-88F1-BDF4663A5DDE}" dt="2024-05-09T09:32:55.285" v="1250"/>
          <ac:grpSpMkLst>
            <pc:docMk/>
            <pc:sldMk cId="2404731511" sldId="320"/>
            <ac:grpSpMk id="27" creationId="{BB6B1A56-270C-311A-6BCA-6C8C9D62C6C8}"/>
          </ac:grpSpMkLst>
        </pc:grpChg>
        <pc:picChg chg="add mod">
          <ac:chgData name="ow321@connect.hku.hk" userId="S::urn:spo:guest#ow321@connect.hku.hk::" providerId="AD" clId="Web-{94781392-5559-DCEC-88F1-BDF4663A5DDE}" dt="2024-05-09T09:32:26.221" v="1246" actId="1076"/>
          <ac:picMkLst>
            <pc:docMk/>
            <pc:sldMk cId="2404731511" sldId="320"/>
            <ac:picMk id="3" creationId="{5844259B-3138-22D9-419E-6AB4D1A2C69B}"/>
          </ac:picMkLst>
        </pc:picChg>
        <pc:picChg chg="add del mod">
          <ac:chgData name="ow321@connect.hku.hk" userId="S::urn:spo:guest#ow321@connect.hku.hk::" providerId="AD" clId="Web-{94781392-5559-DCEC-88F1-BDF4663A5DDE}" dt="2024-05-09T08:54:41.761" v="931"/>
          <ac:picMkLst>
            <pc:docMk/>
            <pc:sldMk cId="2404731511" sldId="320"/>
            <ac:picMk id="8" creationId="{765A0B5F-0DD7-67EF-8FBD-22B02829E80F}"/>
          </ac:picMkLst>
        </pc:picChg>
        <pc:picChg chg="add del mod">
          <ac:chgData name="ow321@connect.hku.hk" userId="S::urn:spo:guest#ow321@connect.hku.hk::" providerId="AD" clId="Web-{94781392-5559-DCEC-88F1-BDF4663A5DDE}" dt="2024-05-09T09:26:47.255" v="1238"/>
          <ac:picMkLst>
            <pc:docMk/>
            <pc:sldMk cId="2404731511" sldId="320"/>
            <ac:picMk id="13" creationId="{7100D19E-9D1A-D119-CBEC-3251C96A0D9D}"/>
          </ac:picMkLst>
        </pc:picChg>
        <pc:picChg chg="add del mod">
          <ac:chgData name="ow321@connect.hku.hk" userId="S::urn:spo:guest#ow321@connect.hku.hk::" providerId="AD" clId="Web-{94781392-5559-DCEC-88F1-BDF4663A5DDE}" dt="2024-05-09T09:15:00.729" v="1198"/>
          <ac:picMkLst>
            <pc:docMk/>
            <pc:sldMk cId="2404731511" sldId="320"/>
            <ac:picMk id="15" creationId="{EB3F3EFC-8911-4BBC-6682-8887D683347E}"/>
          </ac:picMkLst>
        </pc:picChg>
        <pc:picChg chg="add mod">
          <ac:chgData name="ow321@connect.hku.hk" userId="S::urn:spo:guest#ow321@connect.hku.hk::" providerId="AD" clId="Web-{94781392-5559-DCEC-88F1-BDF4663A5DDE}" dt="2024-05-09T09:33:26.989" v="1261" actId="1076"/>
          <ac:picMkLst>
            <pc:docMk/>
            <pc:sldMk cId="2404731511" sldId="320"/>
            <ac:picMk id="31" creationId="{D582B568-CA06-0E59-A463-22E2E023623C}"/>
          </ac:picMkLst>
        </pc:picChg>
        <pc:picChg chg="add mod">
          <ac:chgData name="ow321@connect.hku.hk" userId="S::urn:spo:guest#ow321@connect.hku.hk::" providerId="AD" clId="Web-{94781392-5559-DCEC-88F1-BDF4663A5DDE}" dt="2024-05-09T09:33:19.708" v="1259" actId="1076"/>
          <ac:picMkLst>
            <pc:docMk/>
            <pc:sldMk cId="2404731511" sldId="320"/>
            <ac:picMk id="32" creationId="{71AC9023-E569-8C00-1EE6-4D2A48276510}"/>
          </ac:picMkLst>
        </pc:picChg>
        <pc:picChg chg="add mod">
          <ac:chgData name="ow321@connect.hku.hk" userId="S::urn:spo:guest#ow321@connect.hku.hk::" providerId="AD" clId="Web-{94781392-5559-DCEC-88F1-BDF4663A5DDE}" dt="2024-05-09T09:32:11.549" v="1244" actId="1076"/>
          <ac:picMkLst>
            <pc:docMk/>
            <pc:sldMk cId="2404731511" sldId="320"/>
            <ac:picMk id="33" creationId="{082BB75B-976F-96B4-1E7E-D489B9AE1E77}"/>
          </ac:picMkLst>
        </pc:picChg>
        <pc:picChg chg="add mod">
          <ac:chgData name="ow321@connect.hku.hk" userId="S::urn:spo:guest#ow321@connect.hku.hk::" providerId="AD" clId="Web-{94781392-5559-DCEC-88F1-BDF4663A5DDE}" dt="2024-05-09T09:33:15.004" v="1258" actId="14100"/>
          <ac:picMkLst>
            <pc:docMk/>
            <pc:sldMk cId="2404731511" sldId="320"/>
            <ac:picMk id="34" creationId="{22A29618-15BE-3502-5F21-C613EA6E9900}"/>
          </ac:picMkLst>
        </pc:picChg>
        <pc:picChg chg="add del mod">
          <ac:chgData name="ow321@connect.hku.hk" userId="S::urn:spo:guest#ow321@connect.hku.hk::" providerId="AD" clId="Web-{94781392-5559-DCEC-88F1-BDF4663A5DDE}" dt="2024-05-09T09:35:19.509" v="1266"/>
          <ac:picMkLst>
            <pc:docMk/>
            <pc:sldMk cId="2404731511" sldId="320"/>
            <ac:picMk id="35" creationId="{901B7909-33E3-1DD0-7E61-1456F83935C4}"/>
          </ac:picMkLst>
        </pc:picChg>
      </pc:sldChg>
      <pc:sldChg chg="addSp delSp modSp add replId">
        <pc:chgData name="ow321@connect.hku.hk" userId="S::urn:spo:guest#ow321@connect.hku.hk::" providerId="AD" clId="Web-{94781392-5559-DCEC-88F1-BDF4663A5DDE}" dt="2024-05-09T08:39:30.289" v="895"/>
        <pc:sldMkLst>
          <pc:docMk/>
          <pc:sldMk cId="4153009971" sldId="321"/>
        </pc:sldMkLst>
        <pc:spChg chg="del mod">
          <ac:chgData name="ow321@connect.hku.hk" userId="S::urn:spo:guest#ow321@connect.hku.hk::" providerId="AD" clId="Web-{94781392-5559-DCEC-88F1-BDF4663A5DDE}" dt="2024-05-09T08:37:37.378" v="781"/>
          <ac:spMkLst>
            <pc:docMk/>
            <pc:sldMk cId="4153009971" sldId="321"/>
            <ac:spMk id="2" creationId="{4D58AB21-1D74-5F3A-1D5F-69663031C117}"/>
          </ac:spMkLst>
        </pc:spChg>
        <pc:spChg chg="mod">
          <ac:chgData name="ow321@connect.hku.hk" userId="S::urn:spo:guest#ow321@connect.hku.hk::" providerId="AD" clId="Web-{94781392-5559-DCEC-88F1-BDF4663A5DDE}" dt="2024-05-09T08:37:09.986" v="772" actId="20577"/>
          <ac:spMkLst>
            <pc:docMk/>
            <pc:sldMk cId="4153009971" sldId="321"/>
            <ac:spMk id="5" creationId="{95C979EA-F7D2-C8A5-65DF-CD65086A1932}"/>
          </ac:spMkLst>
        </pc:spChg>
        <pc:spChg chg="add del mod">
          <ac:chgData name="ow321@connect.hku.hk" userId="S::urn:spo:guest#ow321@connect.hku.hk::" providerId="AD" clId="Web-{94781392-5559-DCEC-88F1-BDF4663A5DDE}" dt="2024-05-09T08:37:49.207" v="786"/>
          <ac:spMkLst>
            <pc:docMk/>
            <pc:sldMk cId="4153009971" sldId="321"/>
            <ac:spMk id="6" creationId="{4D58AB21-1D74-5F3A-1D5F-69663031C117}"/>
          </ac:spMkLst>
        </pc:spChg>
        <pc:graphicFrameChg chg="add mod modGraphic">
          <ac:chgData name="ow321@connect.hku.hk" userId="S::urn:spo:guest#ow321@connect.hku.hk::" providerId="AD" clId="Web-{94781392-5559-DCEC-88F1-BDF4663A5DDE}" dt="2024-05-09T08:39:30.289" v="895"/>
          <ac:graphicFrameMkLst>
            <pc:docMk/>
            <pc:sldMk cId="4153009971" sldId="321"/>
            <ac:graphicFrameMk id="3" creationId="{FB9968FE-AE92-8D00-A89C-C9AC4C43563F}"/>
          </ac:graphicFrameMkLst>
        </pc:graphicFrameChg>
      </pc:sldChg>
    </pc:docChg>
  </pc:docChgLst>
  <pc:docChgLst>
    <pc:chgData name="ow321@connect.hku.hk" userId="S::urn:spo:guest#ow321@connect.hku.hk::" providerId="AD" clId="Web-{E9E032ED-49B9-CE49-71C9-3CC5BBD183D8}"/>
    <pc:docChg chg="addSld delSld modSld">
      <pc:chgData name="ow321@connect.hku.hk" userId="S::urn:spo:guest#ow321@connect.hku.hk::" providerId="AD" clId="Web-{E9E032ED-49B9-CE49-71C9-3CC5BBD183D8}" dt="2024-05-09T13:56:43.903" v="988"/>
      <pc:docMkLst>
        <pc:docMk/>
      </pc:docMkLst>
      <pc:sldChg chg="addSp delSp modSp">
        <pc:chgData name="ow321@connect.hku.hk" userId="S::urn:spo:guest#ow321@connect.hku.hk::" providerId="AD" clId="Web-{E9E032ED-49B9-CE49-71C9-3CC5BBD183D8}" dt="2024-05-09T13:56:43.903" v="988"/>
        <pc:sldMkLst>
          <pc:docMk/>
          <pc:sldMk cId="2115903243" sldId="300"/>
        </pc:sldMkLst>
        <pc:picChg chg="add del mod">
          <ac:chgData name="ow321@connect.hku.hk" userId="S::urn:spo:guest#ow321@connect.hku.hk::" providerId="AD" clId="Web-{E9E032ED-49B9-CE49-71C9-3CC5BBD183D8}" dt="2024-05-09T13:56:26.152" v="987"/>
          <ac:picMkLst>
            <pc:docMk/>
            <pc:sldMk cId="2115903243" sldId="300"/>
            <ac:picMk id="4" creationId="{16E275BD-69C1-2889-69B2-50BF338B0AE9}"/>
          </ac:picMkLst>
        </pc:picChg>
        <pc:picChg chg="add mod">
          <ac:chgData name="ow321@connect.hku.hk" userId="S::urn:spo:guest#ow321@connect.hku.hk::" providerId="AD" clId="Web-{E9E032ED-49B9-CE49-71C9-3CC5BBD183D8}" dt="2024-05-09T13:56:43.903" v="988"/>
          <ac:picMkLst>
            <pc:docMk/>
            <pc:sldMk cId="2115903243" sldId="300"/>
            <ac:picMk id="5" creationId="{0D1A02EB-568B-5071-D6A8-1A6F818AF7E8}"/>
          </ac:picMkLst>
        </pc:picChg>
        <pc:picChg chg="mod">
          <ac:chgData name="ow321@connect.hku.hk" userId="S::urn:spo:guest#ow321@connect.hku.hk::" providerId="AD" clId="Web-{E9E032ED-49B9-CE49-71C9-3CC5BBD183D8}" dt="2024-05-09T13:34:58.854" v="855" actId="14100"/>
          <ac:picMkLst>
            <pc:docMk/>
            <pc:sldMk cId="2115903243" sldId="300"/>
            <ac:picMk id="7" creationId="{197ADEC5-6F30-BBEC-5754-1CE565EA242D}"/>
          </ac:picMkLst>
        </pc:picChg>
      </pc:sldChg>
      <pc:sldChg chg="modNotes">
        <pc:chgData name="ow321@connect.hku.hk" userId="S::urn:spo:guest#ow321@connect.hku.hk::" providerId="AD" clId="Web-{E9E032ED-49B9-CE49-71C9-3CC5BBD183D8}" dt="2024-05-09T13:35:56.230" v="984"/>
        <pc:sldMkLst>
          <pc:docMk/>
          <pc:sldMk cId="1975641963" sldId="301"/>
        </pc:sldMkLst>
      </pc:sldChg>
      <pc:sldChg chg="modSp">
        <pc:chgData name="ow321@connect.hku.hk" userId="S::urn:spo:guest#ow321@connect.hku.hk::" providerId="AD" clId="Web-{E9E032ED-49B9-CE49-71C9-3CC5BBD183D8}" dt="2024-05-09T13:34:29.838" v="854" actId="1076"/>
        <pc:sldMkLst>
          <pc:docMk/>
          <pc:sldMk cId="2404731511" sldId="320"/>
        </pc:sldMkLst>
        <pc:picChg chg="mod">
          <ac:chgData name="ow321@connect.hku.hk" userId="S::urn:spo:guest#ow321@connect.hku.hk::" providerId="AD" clId="Web-{E9E032ED-49B9-CE49-71C9-3CC5BBD183D8}" dt="2024-05-09T13:34:29.838" v="854" actId="1076"/>
          <ac:picMkLst>
            <pc:docMk/>
            <pc:sldMk cId="2404731511" sldId="320"/>
            <ac:picMk id="32" creationId="{71AC9023-E569-8C00-1EE6-4D2A48276510}"/>
          </ac:picMkLst>
        </pc:picChg>
      </pc:sldChg>
      <pc:sldChg chg="addSp delSp modSp add replId modNotes">
        <pc:chgData name="ow321@connect.hku.hk" userId="S::urn:spo:guest#ow321@connect.hku.hk::" providerId="AD" clId="Web-{E9E032ED-49B9-CE49-71C9-3CC5BBD183D8}" dt="2024-05-09T11:33:02.070" v="852" actId="20577"/>
        <pc:sldMkLst>
          <pc:docMk/>
          <pc:sldMk cId="2187195519" sldId="322"/>
        </pc:sldMkLst>
        <pc:spChg chg="del">
          <ac:chgData name="ow321@connect.hku.hk" userId="S::urn:spo:guest#ow321@connect.hku.hk::" providerId="AD" clId="Web-{E9E032ED-49B9-CE49-71C9-3CC5BBD183D8}" dt="2024-05-09T10:48:44.431" v="135"/>
          <ac:spMkLst>
            <pc:docMk/>
            <pc:sldMk cId="2187195519" sldId="322"/>
            <ac:spMk id="2" creationId="{4D58AB21-1D74-5F3A-1D5F-69663031C117}"/>
          </ac:spMkLst>
        </pc:spChg>
        <pc:spChg chg="mod">
          <ac:chgData name="ow321@connect.hku.hk" userId="S::urn:spo:guest#ow321@connect.hku.hk::" providerId="AD" clId="Web-{E9E032ED-49B9-CE49-71C9-3CC5BBD183D8}" dt="2024-05-09T11:21:50.950" v="842" actId="1076"/>
          <ac:spMkLst>
            <pc:docMk/>
            <pc:sldMk cId="2187195519" sldId="322"/>
            <ac:spMk id="4" creationId="{BC98784B-2C33-CDC3-C8D1-699E06E4FBB9}"/>
          </ac:spMkLst>
        </pc:spChg>
        <pc:spChg chg="mod">
          <ac:chgData name="ow321@connect.hku.hk" userId="S::urn:spo:guest#ow321@connect.hku.hk::" providerId="AD" clId="Web-{E9E032ED-49B9-CE49-71C9-3CC5BBD183D8}" dt="2024-05-09T10:48:28.290" v="109" actId="20577"/>
          <ac:spMkLst>
            <pc:docMk/>
            <pc:sldMk cId="2187195519" sldId="322"/>
            <ac:spMk id="5" creationId="{95C979EA-F7D2-C8A5-65DF-CD65086A1932}"/>
          </ac:spMkLst>
        </pc:spChg>
        <pc:spChg chg="del">
          <ac:chgData name="ow321@connect.hku.hk" userId="S::urn:spo:guest#ow321@connect.hku.hk::" providerId="AD" clId="Web-{E9E032ED-49B9-CE49-71C9-3CC5BBD183D8}" dt="2024-05-09T10:48:44.431" v="134"/>
          <ac:spMkLst>
            <pc:docMk/>
            <pc:sldMk cId="2187195519" sldId="322"/>
            <ac:spMk id="6" creationId="{25E031DB-913C-C4EE-0076-C9B6F3B8DEF4}"/>
          </ac:spMkLst>
        </pc:spChg>
        <pc:spChg chg="del">
          <ac:chgData name="ow321@connect.hku.hk" userId="S::urn:spo:guest#ow321@connect.hku.hk::" providerId="AD" clId="Web-{E9E032ED-49B9-CE49-71C9-3CC5BBD183D8}" dt="2024-05-09T10:48:44.431" v="130"/>
          <ac:spMkLst>
            <pc:docMk/>
            <pc:sldMk cId="2187195519" sldId="322"/>
            <ac:spMk id="9" creationId="{B4A7C0BE-55B2-E4E1-965C-73CF3015F118}"/>
          </ac:spMkLst>
        </pc:spChg>
        <pc:spChg chg="del">
          <ac:chgData name="ow321@connect.hku.hk" userId="S::urn:spo:guest#ow321@connect.hku.hk::" providerId="AD" clId="Web-{E9E032ED-49B9-CE49-71C9-3CC5BBD183D8}" dt="2024-05-09T10:48:44.431" v="133"/>
          <ac:spMkLst>
            <pc:docMk/>
            <pc:sldMk cId="2187195519" sldId="322"/>
            <ac:spMk id="10" creationId="{338E3CB6-1A6E-884C-FC50-19F8B3534A1B}"/>
          </ac:spMkLst>
        </pc:spChg>
        <pc:spChg chg="del">
          <ac:chgData name="ow321@connect.hku.hk" userId="S::urn:spo:guest#ow321@connect.hku.hk::" providerId="AD" clId="Web-{E9E032ED-49B9-CE49-71C9-3CC5BBD183D8}" dt="2024-05-09T10:48:44.431" v="132"/>
          <ac:spMkLst>
            <pc:docMk/>
            <pc:sldMk cId="2187195519" sldId="322"/>
            <ac:spMk id="11" creationId="{D14187A9-A9D5-991B-A34B-12F2EA2CF673}"/>
          </ac:spMkLst>
        </pc:spChg>
        <pc:spChg chg="del">
          <ac:chgData name="ow321@connect.hku.hk" userId="S::urn:spo:guest#ow321@connect.hku.hk::" providerId="AD" clId="Web-{E9E032ED-49B9-CE49-71C9-3CC5BBD183D8}" dt="2024-05-09T10:48:44.431" v="129"/>
          <ac:spMkLst>
            <pc:docMk/>
            <pc:sldMk cId="2187195519" sldId="322"/>
            <ac:spMk id="12" creationId="{03AD4FD2-688B-D42B-8CAE-BF43A9FB17DB}"/>
          </ac:spMkLst>
        </pc:spChg>
        <pc:spChg chg="del">
          <ac:chgData name="ow321@connect.hku.hk" userId="S::urn:spo:guest#ow321@connect.hku.hk::" providerId="AD" clId="Web-{E9E032ED-49B9-CE49-71C9-3CC5BBD183D8}" dt="2024-05-09T10:48:44.431" v="127"/>
          <ac:spMkLst>
            <pc:docMk/>
            <pc:sldMk cId="2187195519" sldId="322"/>
            <ac:spMk id="20" creationId="{743D178E-D7C0-A04F-93B5-7444251B6EBA}"/>
          </ac:spMkLst>
        </pc:spChg>
        <pc:spChg chg="del">
          <ac:chgData name="ow321@connect.hku.hk" userId="S::urn:spo:guest#ow321@connect.hku.hk::" providerId="AD" clId="Web-{E9E032ED-49B9-CE49-71C9-3CC5BBD183D8}" dt="2024-05-09T10:48:44.431" v="125"/>
          <ac:spMkLst>
            <pc:docMk/>
            <pc:sldMk cId="2187195519" sldId="322"/>
            <ac:spMk id="23" creationId="{9F4B7030-9C90-7FF8-35EC-2E769168A97A}"/>
          </ac:spMkLst>
        </pc:spChg>
        <pc:spChg chg="del">
          <ac:chgData name="ow321@connect.hku.hk" userId="S::urn:spo:guest#ow321@connect.hku.hk::" providerId="AD" clId="Web-{E9E032ED-49B9-CE49-71C9-3CC5BBD183D8}" dt="2024-05-09T10:48:44.431" v="124"/>
          <ac:spMkLst>
            <pc:docMk/>
            <pc:sldMk cId="2187195519" sldId="322"/>
            <ac:spMk id="24" creationId="{3AE0BA9A-784A-B30B-C353-BD23A92C7E0B}"/>
          </ac:spMkLst>
        </pc:spChg>
        <pc:spChg chg="del mod">
          <ac:chgData name="ow321@connect.hku.hk" userId="S::urn:spo:guest#ow321@connect.hku.hk::" providerId="AD" clId="Web-{E9E032ED-49B9-CE49-71C9-3CC5BBD183D8}" dt="2024-05-09T11:21:41.387" v="839"/>
          <ac:spMkLst>
            <pc:docMk/>
            <pc:sldMk cId="2187195519" sldId="322"/>
            <ac:spMk id="25" creationId="{74C911B2-0798-D19E-9790-422244C29134}"/>
          </ac:spMkLst>
        </pc:spChg>
        <pc:spChg chg="del">
          <ac:chgData name="ow321@connect.hku.hk" userId="S::urn:spo:guest#ow321@connect.hku.hk::" providerId="AD" clId="Web-{E9E032ED-49B9-CE49-71C9-3CC5BBD183D8}" dt="2024-05-09T10:48:44.416" v="116"/>
          <ac:spMkLst>
            <pc:docMk/>
            <pc:sldMk cId="2187195519" sldId="322"/>
            <ac:spMk id="36" creationId="{EA24EE31-4287-0751-7964-FF21222E704C}"/>
          </ac:spMkLst>
        </pc:spChg>
        <pc:spChg chg="add del mod">
          <ac:chgData name="ow321@connect.hku.hk" userId="S::urn:spo:guest#ow321@connect.hku.hk::" providerId="AD" clId="Web-{E9E032ED-49B9-CE49-71C9-3CC5BBD183D8}" dt="2024-05-09T10:52:37.091" v="157"/>
          <ac:spMkLst>
            <pc:docMk/>
            <pc:sldMk cId="2187195519" sldId="322"/>
            <ac:spMk id="51" creationId="{89E35AE0-AD8A-E535-9BE1-94B69DC2EDD1}"/>
          </ac:spMkLst>
        </pc:spChg>
        <pc:spChg chg="add mod">
          <ac:chgData name="ow321@connect.hku.hk" userId="S::urn:spo:guest#ow321@connect.hku.hk::" providerId="AD" clId="Web-{E9E032ED-49B9-CE49-71C9-3CC5BBD183D8}" dt="2024-05-09T11:22:25.106" v="844" actId="1076"/>
          <ac:spMkLst>
            <pc:docMk/>
            <pc:sldMk cId="2187195519" sldId="322"/>
            <ac:spMk id="52" creationId="{BD10A9F8-863D-136D-92BB-AEA6A556A353}"/>
          </ac:spMkLst>
        </pc:spChg>
        <pc:spChg chg="add del mod">
          <ac:chgData name="ow321@connect.hku.hk" userId="S::urn:spo:guest#ow321@connect.hku.hk::" providerId="AD" clId="Web-{E9E032ED-49B9-CE49-71C9-3CC5BBD183D8}" dt="2024-05-09T10:55:44.095" v="227"/>
          <ac:spMkLst>
            <pc:docMk/>
            <pc:sldMk cId="2187195519" sldId="322"/>
            <ac:spMk id="53" creationId="{8376C336-8019-31A5-C2CA-F4FDE2AF6290}"/>
          </ac:spMkLst>
        </pc:spChg>
        <pc:spChg chg="add mod">
          <ac:chgData name="ow321@connect.hku.hk" userId="S::urn:spo:guest#ow321@connect.hku.hk::" providerId="AD" clId="Web-{E9E032ED-49B9-CE49-71C9-3CC5BBD183D8}" dt="2024-05-09T11:18:50.212" v="812" actId="1076"/>
          <ac:spMkLst>
            <pc:docMk/>
            <pc:sldMk cId="2187195519" sldId="322"/>
            <ac:spMk id="54" creationId="{66249720-9759-FAE9-4117-BE9D39E745B5}"/>
          </ac:spMkLst>
        </pc:spChg>
        <pc:spChg chg="add mod">
          <ac:chgData name="ow321@connect.hku.hk" userId="S::urn:spo:guest#ow321@connect.hku.hk::" providerId="AD" clId="Web-{E9E032ED-49B9-CE49-71C9-3CC5BBD183D8}" dt="2024-05-09T11:05:25.089" v="387"/>
          <ac:spMkLst>
            <pc:docMk/>
            <pc:sldMk cId="2187195519" sldId="322"/>
            <ac:spMk id="55" creationId="{D42FEEB2-10D3-59C7-3FC6-3EC6252151DE}"/>
          </ac:spMkLst>
        </pc:spChg>
        <pc:spChg chg="add mod">
          <ac:chgData name="ow321@connect.hku.hk" userId="S::urn:spo:guest#ow321@connect.hku.hk::" providerId="AD" clId="Web-{E9E032ED-49B9-CE49-71C9-3CC5BBD183D8}" dt="2024-05-09T10:59:06.520" v="351" actId="1076"/>
          <ac:spMkLst>
            <pc:docMk/>
            <pc:sldMk cId="2187195519" sldId="322"/>
            <ac:spMk id="56" creationId="{98EC6DF9-A232-E33D-9413-3362921B5831}"/>
          </ac:spMkLst>
        </pc:spChg>
        <pc:spChg chg="add mod">
          <ac:chgData name="ow321@connect.hku.hk" userId="S::urn:spo:guest#ow321@connect.hku.hk::" providerId="AD" clId="Web-{E9E032ED-49B9-CE49-71C9-3CC5BBD183D8}" dt="2024-05-09T10:58:43.067" v="338" actId="1076"/>
          <ac:spMkLst>
            <pc:docMk/>
            <pc:sldMk cId="2187195519" sldId="322"/>
            <ac:spMk id="57" creationId="{DCAFB982-9507-EF85-E361-2E9B84C5E4AC}"/>
          </ac:spMkLst>
        </pc:spChg>
        <pc:spChg chg="add mod">
          <ac:chgData name="ow321@connect.hku.hk" userId="S::urn:spo:guest#ow321@connect.hku.hk::" providerId="AD" clId="Web-{E9E032ED-49B9-CE49-71C9-3CC5BBD183D8}" dt="2024-05-09T10:58:49.067" v="347" actId="20577"/>
          <ac:spMkLst>
            <pc:docMk/>
            <pc:sldMk cId="2187195519" sldId="322"/>
            <ac:spMk id="58" creationId="{F46F9136-C184-77E0-14BB-7AB3A106FE20}"/>
          </ac:spMkLst>
        </pc:spChg>
        <pc:spChg chg="add mod">
          <ac:chgData name="ow321@connect.hku.hk" userId="S::urn:spo:guest#ow321@connect.hku.hk::" providerId="AD" clId="Web-{E9E032ED-49B9-CE49-71C9-3CC5BBD183D8}" dt="2024-05-09T11:23:25.483" v="846" actId="1076"/>
          <ac:spMkLst>
            <pc:docMk/>
            <pc:sldMk cId="2187195519" sldId="322"/>
            <ac:spMk id="62" creationId="{0341A1D1-55A3-E682-AF3D-C749E63ED5F3}"/>
          </ac:spMkLst>
        </pc:spChg>
        <pc:spChg chg="add mod">
          <ac:chgData name="ow321@connect.hku.hk" userId="S::urn:spo:guest#ow321@connect.hku.hk::" providerId="AD" clId="Web-{E9E032ED-49B9-CE49-71C9-3CC5BBD183D8}" dt="2024-05-09T11:19:01.306" v="813" actId="1076"/>
          <ac:spMkLst>
            <pc:docMk/>
            <pc:sldMk cId="2187195519" sldId="322"/>
            <ac:spMk id="63" creationId="{BB4C6257-4B1F-8CD3-51E0-E14440CD8CA7}"/>
          </ac:spMkLst>
        </pc:spChg>
        <pc:spChg chg="add mod">
          <ac:chgData name="ow321@connect.hku.hk" userId="S::urn:spo:guest#ow321@connect.hku.hk::" providerId="AD" clId="Web-{E9E032ED-49B9-CE49-71C9-3CC5BBD183D8}" dt="2024-05-09T11:33:02.070" v="852" actId="20577"/>
          <ac:spMkLst>
            <pc:docMk/>
            <pc:sldMk cId="2187195519" sldId="322"/>
            <ac:spMk id="64" creationId="{4B6CE8C5-F87F-A72B-109B-8AF550D55D42}"/>
          </ac:spMkLst>
        </pc:spChg>
        <pc:grpChg chg="add mod">
          <ac:chgData name="ow321@connect.hku.hk" userId="S::urn:spo:guest#ow321@connect.hku.hk::" providerId="AD" clId="Web-{E9E032ED-49B9-CE49-71C9-3CC5BBD183D8}" dt="2024-05-09T10:58:22.722" v="334" actId="1076"/>
          <ac:grpSpMkLst>
            <pc:docMk/>
            <pc:sldMk cId="2187195519" sldId="322"/>
            <ac:grpSpMk id="21" creationId="{B63704A5-9F69-F84E-20A0-9951AC781471}"/>
          </ac:grpSpMkLst>
        </pc:grpChg>
        <pc:grpChg chg="del">
          <ac:chgData name="ow321@connect.hku.hk" userId="S::urn:spo:guest#ow321@connect.hku.hk::" providerId="AD" clId="Web-{E9E032ED-49B9-CE49-71C9-3CC5BBD183D8}" dt="2024-05-09T10:48:44.416" v="123"/>
          <ac:grpSpMkLst>
            <pc:docMk/>
            <pc:sldMk cId="2187195519" sldId="322"/>
            <ac:grpSpMk id="32" creationId="{72296684-A5E8-371F-A17B-680E93DE0F53}"/>
          </ac:grpSpMkLst>
        </pc:grpChg>
        <pc:grpChg chg="add mod">
          <ac:chgData name="ow321@connect.hku.hk" userId="S::urn:spo:guest#ow321@connect.hku.hk::" providerId="AD" clId="Web-{E9E032ED-49B9-CE49-71C9-3CC5BBD183D8}" dt="2024-05-09T10:58:33.566" v="336" actId="1076"/>
          <ac:grpSpMkLst>
            <pc:docMk/>
            <pc:sldMk cId="2187195519" sldId="322"/>
            <ac:grpSpMk id="39" creationId="{262CF421-8C8E-7951-2D50-DF7518672B84}"/>
          </ac:grpSpMkLst>
        </pc:grpChg>
        <pc:grpChg chg="del">
          <ac:chgData name="ow321@connect.hku.hk" userId="S::urn:spo:guest#ow321@connect.hku.hk::" providerId="AD" clId="Web-{E9E032ED-49B9-CE49-71C9-3CC5BBD183D8}" dt="2024-05-09T10:48:44.416" v="113"/>
          <ac:grpSpMkLst>
            <pc:docMk/>
            <pc:sldMk cId="2187195519" sldId="322"/>
            <ac:grpSpMk id="43" creationId="{E63363D7-F41F-5F07-D839-5F9EA91DD1EC}"/>
          </ac:grpSpMkLst>
        </pc:grpChg>
        <pc:grpChg chg="add mod">
          <ac:chgData name="ow321@connect.hku.hk" userId="S::urn:spo:guest#ow321@connect.hku.hk::" providerId="AD" clId="Web-{E9E032ED-49B9-CE49-71C9-3CC5BBD183D8}" dt="2024-05-09T10:56:28.017" v="302" actId="1076"/>
          <ac:grpSpMkLst>
            <pc:docMk/>
            <pc:sldMk cId="2187195519" sldId="322"/>
            <ac:grpSpMk id="50" creationId="{E42B391B-E4BC-A971-E8B7-8A88E7E9C953}"/>
          </ac:grpSpMkLst>
        </pc:grpChg>
        <pc:grpChg chg="add mod">
          <ac:chgData name="ow321@connect.hku.hk" userId="S::urn:spo:guest#ow321@connect.hku.hk::" providerId="AD" clId="Web-{E9E032ED-49B9-CE49-71C9-3CC5BBD183D8}" dt="2024-05-09T11:05:33.589" v="389" actId="1076"/>
          <ac:grpSpMkLst>
            <pc:docMk/>
            <pc:sldMk cId="2187195519" sldId="322"/>
            <ac:grpSpMk id="59" creationId="{C6BE0122-77E5-5F40-FB82-EA469556B32D}"/>
          </ac:grpSpMkLst>
        </pc:grpChg>
        <pc:grpChg chg="add mod">
          <ac:chgData name="ow321@connect.hku.hk" userId="S::urn:spo:guest#ow321@connect.hku.hk::" providerId="AD" clId="Web-{E9E032ED-49B9-CE49-71C9-3CC5BBD183D8}" dt="2024-05-09T11:00:15.099" v="362" actId="1076"/>
          <ac:grpSpMkLst>
            <pc:docMk/>
            <pc:sldMk cId="2187195519" sldId="322"/>
            <ac:grpSpMk id="60" creationId="{DEBB6CD3-2BE8-50B6-7C49-C250BFB957E3}"/>
          </ac:grpSpMkLst>
        </pc:grpChg>
        <pc:grpChg chg="add mod">
          <ac:chgData name="ow321@connect.hku.hk" userId="S::urn:spo:guest#ow321@connect.hku.hk::" providerId="AD" clId="Web-{E9E032ED-49B9-CE49-71C9-3CC5BBD183D8}" dt="2024-05-09T11:00:21.193" v="363" actId="1076"/>
          <ac:grpSpMkLst>
            <pc:docMk/>
            <pc:sldMk cId="2187195519" sldId="322"/>
            <ac:grpSpMk id="61" creationId="{AB55AF4E-6D95-A52F-E2F9-70D9BB994659}"/>
          </ac:grpSpMkLst>
        </pc:grpChg>
        <pc:picChg chg="del">
          <ac:chgData name="ow321@connect.hku.hk" userId="S::urn:spo:guest#ow321@connect.hku.hk::" providerId="AD" clId="Web-{E9E032ED-49B9-CE49-71C9-3CC5BBD183D8}" dt="2024-05-09T10:48:44.431" v="131"/>
          <ac:picMkLst>
            <pc:docMk/>
            <pc:sldMk cId="2187195519" sldId="322"/>
            <ac:picMk id="3" creationId="{D01CB0B3-0965-7BF5-5BD4-3F8AF9A057D6}"/>
          </ac:picMkLst>
        </pc:picChg>
        <pc:picChg chg="del">
          <ac:chgData name="ow321@connect.hku.hk" userId="S::urn:spo:guest#ow321@connect.hku.hk::" providerId="AD" clId="Web-{E9E032ED-49B9-CE49-71C9-3CC5BBD183D8}" dt="2024-05-09T10:48:39.978" v="112"/>
          <ac:picMkLst>
            <pc:docMk/>
            <pc:sldMk cId="2187195519" sldId="322"/>
            <ac:picMk id="7" creationId="{1F56F315-0103-00F2-EB8B-ADF554952598}"/>
          </ac:picMkLst>
        </pc:picChg>
        <pc:picChg chg="del">
          <ac:chgData name="ow321@connect.hku.hk" userId="S::urn:spo:guest#ow321@connect.hku.hk::" providerId="AD" clId="Web-{E9E032ED-49B9-CE49-71C9-3CC5BBD183D8}" dt="2024-05-09T10:48:44.431" v="128"/>
          <ac:picMkLst>
            <pc:docMk/>
            <pc:sldMk cId="2187195519" sldId="322"/>
            <ac:picMk id="19" creationId="{A178576B-8B60-3532-B72D-C23EB502DD76}"/>
          </ac:picMkLst>
        </pc:picChg>
        <pc:picChg chg="del">
          <ac:chgData name="ow321@connect.hku.hk" userId="S::urn:spo:guest#ow321@connect.hku.hk::" providerId="AD" clId="Web-{E9E032ED-49B9-CE49-71C9-3CC5BBD183D8}" dt="2024-05-09T10:48:44.416" v="115"/>
          <ac:picMkLst>
            <pc:docMk/>
            <pc:sldMk cId="2187195519" sldId="322"/>
            <ac:picMk id="37" creationId="{D9D7B84B-42AA-E68C-B6B1-C75DD39F4A6C}"/>
          </ac:picMkLst>
        </pc:picChg>
        <pc:picChg chg="del">
          <ac:chgData name="ow321@connect.hku.hk" userId="S::urn:spo:guest#ow321@connect.hku.hk::" providerId="AD" clId="Web-{E9E032ED-49B9-CE49-71C9-3CC5BBD183D8}" dt="2024-05-09T10:48:44.416" v="114"/>
          <ac:picMkLst>
            <pc:docMk/>
            <pc:sldMk cId="2187195519" sldId="322"/>
            <ac:picMk id="38" creationId="{5137431F-7DE7-9E98-1622-ACEBA56CC7DF}"/>
          </ac:picMkLst>
        </pc:picChg>
        <pc:cxnChg chg="del">
          <ac:chgData name="ow321@connect.hku.hk" userId="S::urn:spo:guest#ow321@connect.hku.hk::" providerId="AD" clId="Web-{E9E032ED-49B9-CE49-71C9-3CC5BBD183D8}" dt="2024-05-09T10:48:44.431" v="126"/>
          <ac:cxnSpMkLst>
            <pc:docMk/>
            <pc:sldMk cId="2187195519" sldId="322"/>
            <ac:cxnSpMk id="22" creationId="{BBC43CC3-8988-744E-CAC2-2D31C30238B7}"/>
          </ac:cxnSpMkLst>
        </pc:cxnChg>
        <pc:cxnChg chg="del">
          <ac:chgData name="ow321@connect.hku.hk" userId="S::urn:spo:guest#ow321@connect.hku.hk::" providerId="AD" clId="Web-{E9E032ED-49B9-CE49-71C9-3CC5BBD183D8}" dt="2024-05-09T10:48:44.416" v="122"/>
          <ac:cxnSpMkLst>
            <pc:docMk/>
            <pc:sldMk cId="2187195519" sldId="322"/>
            <ac:cxnSpMk id="28" creationId="{C8E8C7A9-0A8F-4D55-CEB3-87CDB67D4A02}"/>
          </ac:cxnSpMkLst>
        </pc:cxnChg>
        <pc:cxnChg chg="del">
          <ac:chgData name="ow321@connect.hku.hk" userId="S::urn:spo:guest#ow321@connect.hku.hk::" providerId="AD" clId="Web-{E9E032ED-49B9-CE49-71C9-3CC5BBD183D8}" dt="2024-05-09T10:48:44.416" v="121"/>
          <ac:cxnSpMkLst>
            <pc:docMk/>
            <pc:sldMk cId="2187195519" sldId="322"/>
            <ac:cxnSpMk id="29" creationId="{BCE72D25-9350-2FDF-7D94-80B553E73204}"/>
          </ac:cxnSpMkLst>
        </pc:cxnChg>
        <pc:cxnChg chg="del">
          <ac:chgData name="ow321@connect.hku.hk" userId="S::urn:spo:guest#ow321@connect.hku.hk::" providerId="AD" clId="Web-{E9E032ED-49B9-CE49-71C9-3CC5BBD183D8}" dt="2024-05-09T10:48:44.416" v="120"/>
          <ac:cxnSpMkLst>
            <pc:docMk/>
            <pc:sldMk cId="2187195519" sldId="322"/>
            <ac:cxnSpMk id="30" creationId="{943BE143-D10A-2185-16F0-9E4169058738}"/>
          </ac:cxnSpMkLst>
        </pc:cxnChg>
        <pc:cxnChg chg="del">
          <ac:chgData name="ow321@connect.hku.hk" userId="S::urn:spo:guest#ow321@connect.hku.hk::" providerId="AD" clId="Web-{E9E032ED-49B9-CE49-71C9-3CC5BBD183D8}" dt="2024-05-09T10:48:44.416" v="119"/>
          <ac:cxnSpMkLst>
            <pc:docMk/>
            <pc:sldMk cId="2187195519" sldId="322"/>
            <ac:cxnSpMk id="33" creationId="{CFF22373-0A34-77C4-5E6D-00069B5C49A3}"/>
          </ac:cxnSpMkLst>
        </pc:cxnChg>
        <pc:cxnChg chg="del">
          <ac:chgData name="ow321@connect.hku.hk" userId="S::urn:spo:guest#ow321@connect.hku.hk::" providerId="AD" clId="Web-{E9E032ED-49B9-CE49-71C9-3CC5BBD183D8}" dt="2024-05-09T10:48:44.416" v="118"/>
          <ac:cxnSpMkLst>
            <pc:docMk/>
            <pc:sldMk cId="2187195519" sldId="322"/>
            <ac:cxnSpMk id="34" creationId="{63FCA05F-A3C0-1FC3-163B-2E6A7A31B04E}"/>
          </ac:cxnSpMkLst>
        </pc:cxnChg>
        <pc:cxnChg chg="del">
          <ac:chgData name="ow321@connect.hku.hk" userId="S::urn:spo:guest#ow321@connect.hku.hk::" providerId="AD" clId="Web-{E9E032ED-49B9-CE49-71C9-3CC5BBD183D8}" dt="2024-05-09T10:48:44.416" v="117"/>
          <ac:cxnSpMkLst>
            <pc:docMk/>
            <pc:sldMk cId="2187195519" sldId="322"/>
            <ac:cxnSpMk id="35" creationId="{3E7E0ED4-58BA-451E-BADB-61C54C992F83}"/>
          </ac:cxnSpMkLst>
        </pc:cxnChg>
      </pc:sldChg>
      <pc:sldChg chg="new del">
        <pc:chgData name="ow321@connect.hku.hk" userId="S::urn:spo:guest#ow321@connect.hku.hk::" providerId="AD" clId="Web-{E9E032ED-49B9-CE49-71C9-3CC5BBD183D8}" dt="2024-05-09T10:46:59.148" v="1"/>
        <pc:sldMkLst>
          <pc:docMk/>
          <pc:sldMk cId="2981564668" sldId="322"/>
        </pc:sldMkLst>
      </pc:sldChg>
    </pc:docChg>
  </pc:docChgLst>
  <pc:docChgLst>
    <pc:chgData name="ow321@connect.hku.hk" userId="S::urn:spo:guest#ow321@connect.hku.hk::" providerId="AD" clId="Web-{6F26572F-EECA-CEF2-236D-1EE8ED60FEAD}"/>
    <pc:docChg chg="modSld">
      <pc:chgData name="ow321@connect.hku.hk" userId="S::urn:spo:guest#ow321@connect.hku.hk::" providerId="AD" clId="Web-{6F26572F-EECA-CEF2-236D-1EE8ED60FEAD}" dt="2024-05-09T14:36:42.982" v="287"/>
      <pc:docMkLst>
        <pc:docMk/>
      </pc:docMkLst>
      <pc:sldChg chg="addSp delSp modSp">
        <pc:chgData name="ow321@connect.hku.hk" userId="S::urn:spo:guest#ow321@connect.hku.hk::" providerId="AD" clId="Web-{6F26572F-EECA-CEF2-236D-1EE8ED60FEAD}" dt="2024-05-09T14:03:08.264" v="15" actId="1076"/>
        <pc:sldMkLst>
          <pc:docMk/>
          <pc:sldMk cId="2115903243" sldId="300"/>
        </pc:sldMkLst>
        <pc:spChg chg="del">
          <ac:chgData name="ow321@connect.hku.hk" userId="S::urn:spo:guest#ow321@connect.hku.hk::" providerId="AD" clId="Web-{6F26572F-EECA-CEF2-236D-1EE8ED60FEAD}" dt="2024-05-09T14:02:28.013" v="1"/>
          <ac:spMkLst>
            <pc:docMk/>
            <pc:sldMk cId="2115903243" sldId="300"/>
            <ac:spMk id="4" creationId="{9DF9A60F-6E24-AD83-8E0A-0A72A4140C52}"/>
          </ac:spMkLst>
        </pc:spChg>
        <pc:spChg chg="mod">
          <ac:chgData name="ow321@connect.hku.hk" userId="S::urn:spo:guest#ow321@connect.hku.hk::" providerId="AD" clId="Web-{6F26572F-EECA-CEF2-236D-1EE8ED60FEAD}" dt="2024-05-09T14:03:08.264" v="15" actId="1076"/>
          <ac:spMkLst>
            <pc:docMk/>
            <pc:sldMk cId="2115903243" sldId="300"/>
            <ac:spMk id="15" creationId="{1A06DA05-9C84-68D0-5340-1FA2D30B52B5}"/>
          </ac:spMkLst>
        </pc:spChg>
        <pc:spChg chg="mod">
          <ac:chgData name="ow321@connect.hku.hk" userId="S::urn:spo:guest#ow321@connect.hku.hk::" providerId="AD" clId="Web-{6F26572F-EECA-CEF2-236D-1EE8ED60FEAD}" dt="2024-05-09T14:03:00.967" v="9" actId="1076"/>
          <ac:spMkLst>
            <pc:docMk/>
            <pc:sldMk cId="2115903243" sldId="300"/>
            <ac:spMk id="16" creationId="{494F0BAF-D524-CD93-CFF9-E2D5448B5498}"/>
          </ac:spMkLst>
        </pc:spChg>
        <pc:picChg chg="add mod">
          <ac:chgData name="ow321@connect.hku.hk" userId="S::urn:spo:guest#ow321@connect.hku.hk::" providerId="AD" clId="Web-{6F26572F-EECA-CEF2-236D-1EE8ED60FEAD}" dt="2024-05-09T14:02:36.420" v="3"/>
          <ac:picMkLst>
            <pc:docMk/>
            <pc:sldMk cId="2115903243" sldId="300"/>
            <ac:picMk id="5" creationId="{3BFE0FB7-5722-E409-BAB8-EC3C3323FB51}"/>
          </ac:picMkLst>
        </pc:picChg>
        <pc:picChg chg="mod">
          <ac:chgData name="ow321@connect.hku.hk" userId="S::urn:spo:guest#ow321@connect.hku.hk::" providerId="AD" clId="Web-{6F26572F-EECA-CEF2-236D-1EE8ED60FEAD}" dt="2024-05-09T14:02:42.967" v="4" actId="1076"/>
          <ac:picMkLst>
            <pc:docMk/>
            <pc:sldMk cId="2115903243" sldId="300"/>
            <ac:picMk id="1028" creationId="{1311666E-56B7-5CAE-BAB1-9EAE981C8606}"/>
          </ac:picMkLst>
        </pc:picChg>
      </pc:sldChg>
      <pc:sldChg chg="addSp delSp modSp">
        <pc:chgData name="ow321@connect.hku.hk" userId="S::urn:spo:guest#ow321@connect.hku.hk::" providerId="AD" clId="Web-{6F26572F-EECA-CEF2-236D-1EE8ED60FEAD}" dt="2024-05-09T14:22:00.908" v="229" actId="1076"/>
        <pc:sldMkLst>
          <pc:docMk/>
          <pc:sldMk cId="1975641963" sldId="301"/>
        </pc:sldMkLst>
        <pc:spChg chg="mod">
          <ac:chgData name="ow321@connect.hku.hk" userId="S::urn:spo:guest#ow321@connect.hku.hk::" providerId="AD" clId="Web-{6F26572F-EECA-CEF2-236D-1EE8ED60FEAD}" dt="2024-05-09T14:06:12.395" v="71" actId="20577"/>
          <ac:spMkLst>
            <pc:docMk/>
            <pc:sldMk cId="1975641963" sldId="301"/>
            <ac:spMk id="16" creationId="{E5C591B8-35EC-A803-2C9E-65AE21C2FCD9}"/>
          </ac:spMkLst>
        </pc:spChg>
        <pc:spChg chg="mod">
          <ac:chgData name="ow321@connect.hku.hk" userId="S::urn:spo:guest#ow321@connect.hku.hk::" providerId="AD" clId="Web-{6F26572F-EECA-CEF2-236D-1EE8ED60FEAD}" dt="2024-05-09T14:05:11.940" v="52" actId="1076"/>
          <ac:spMkLst>
            <pc:docMk/>
            <pc:sldMk cId="1975641963" sldId="301"/>
            <ac:spMk id="17" creationId="{03B2E85D-81C3-F4F7-0CC3-C2F3DE759B9C}"/>
          </ac:spMkLst>
        </pc:spChg>
        <pc:spChg chg="mod">
          <ac:chgData name="ow321@connect.hku.hk" userId="S::urn:spo:guest#ow321@connect.hku.hk::" providerId="AD" clId="Web-{6F26572F-EECA-CEF2-236D-1EE8ED60FEAD}" dt="2024-05-09T14:05:35.691" v="55" actId="14100"/>
          <ac:spMkLst>
            <pc:docMk/>
            <pc:sldMk cId="1975641963" sldId="301"/>
            <ac:spMk id="26" creationId="{9C8BE605-22D4-2365-EE1A-AF41A4493CF3}"/>
          </ac:spMkLst>
        </pc:spChg>
        <pc:spChg chg="mod">
          <ac:chgData name="ow321@connect.hku.hk" userId="S::urn:spo:guest#ow321@connect.hku.hk::" providerId="AD" clId="Web-{6F26572F-EECA-CEF2-236D-1EE8ED60FEAD}" dt="2024-05-09T14:05:49.254" v="58" actId="20577"/>
          <ac:spMkLst>
            <pc:docMk/>
            <pc:sldMk cId="1975641963" sldId="301"/>
            <ac:spMk id="40" creationId="{F94C5AB2-ED14-C34B-8483-F32083CFD23A}"/>
          </ac:spMkLst>
        </pc:spChg>
        <pc:spChg chg="mod">
          <ac:chgData name="ow321@connect.hku.hk" userId="S::urn:spo:guest#ow321@connect.hku.hk::" providerId="AD" clId="Web-{6F26572F-EECA-CEF2-236D-1EE8ED60FEAD}" dt="2024-05-09T14:05:44.066" v="56" actId="14100"/>
          <ac:spMkLst>
            <pc:docMk/>
            <pc:sldMk cId="1975641963" sldId="301"/>
            <ac:spMk id="42" creationId="{FDE2381F-BABD-BE96-7F94-D9853F8AA79F}"/>
          </ac:spMkLst>
        </pc:spChg>
        <pc:grpChg chg="mod">
          <ac:chgData name="ow321@connect.hku.hk" userId="S::urn:spo:guest#ow321@connect.hku.hk::" providerId="AD" clId="Web-{6F26572F-EECA-CEF2-236D-1EE8ED60FEAD}" dt="2024-05-09T14:05:54.379" v="59" actId="1076"/>
          <ac:grpSpMkLst>
            <pc:docMk/>
            <pc:sldMk cId="1975641963" sldId="301"/>
            <ac:grpSpMk id="32" creationId="{72296684-A5E8-371F-A17B-680E93DE0F53}"/>
          </ac:grpSpMkLst>
        </pc:grpChg>
        <pc:picChg chg="add mod">
          <ac:chgData name="ow321@connect.hku.hk" userId="S::urn:spo:guest#ow321@connect.hku.hk::" providerId="AD" clId="Web-{6F26572F-EECA-CEF2-236D-1EE8ED60FEAD}" dt="2024-05-09T14:20:10.123" v="214" actId="1076"/>
          <ac:picMkLst>
            <pc:docMk/>
            <pc:sldMk cId="1975641963" sldId="301"/>
            <ac:picMk id="8" creationId="{6A71F2A4-2E1E-7EC3-98DD-740AD38DB65C}"/>
          </ac:picMkLst>
        </pc:picChg>
        <pc:picChg chg="add mod">
          <ac:chgData name="ow321@connect.hku.hk" userId="S::urn:spo:guest#ow321@connect.hku.hk::" providerId="AD" clId="Web-{6F26572F-EECA-CEF2-236D-1EE8ED60FEAD}" dt="2024-05-09T14:20:31.687" v="217" actId="1076"/>
          <ac:picMkLst>
            <pc:docMk/>
            <pc:sldMk cId="1975641963" sldId="301"/>
            <ac:picMk id="13" creationId="{800A8ABA-7B7F-A0DC-1B43-92447704BA05}"/>
          </ac:picMkLst>
        </pc:picChg>
        <pc:picChg chg="add del mod">
          <ac:chgData name="ow321@connect.hku.hk" userId="S::urn:spo:guest#ow321@connect.hku.hk::" providerId="AD" clId="Web-{6F26572F-EECA-CEF2-236D-1EE8ED60FEAD}" dt="2024-05-09T14:21:51.080" v="224"/>
          <ac:picMkLst>
            <pc:docMk/>
            <pc:sldMk cId="1975641963" sldId="301"/>
            <ac:picMk id="14" creationId="{8CC8374A-1DA3-24CA-4D4E-DA092C859B81}"/>
          </ac:picMkLst>
        </pc:picChg>
        <pc:picChg chg="add mod">
          <ac:chgData name="ow321@connect.hku.hk" userId="S::urn:spo:guest#ow321@connect.hku.hk::" providerId="AD" clId="Web-{6F26572F-EECA-CEF2-236D-1EE8ED60FEAD}" dt="2024-05-09T14:22:00.908" v="229" actId="1076"/>
          <ac:picMkLst>
            <pc:docMk/>
            <pc:sldMk cId="1975641963" sldId="301"/>
            <ac:picMk id="15" creationId="{F823320C-77E9-2193-EB2B-2595E5D1A90C}"/>
          </ac:picMkLst>
        </pc:picChg>
      </pc:sldChg>
      <pc:sldChg chg="modSp delCm modCm">
        <pc:chgData name="ow321@connect.hku.hk" userId="S::urn:spo:guest#ow321@connect.hku.hk::" providerId="AD" clId="Web-{6F26572F-EECA-CEF2-236D-1EE8ED60FEAD}" dt="2024-05-09T14:14:48.301" v="171" actId="20577"/>
        <pc:sldMkLst>
          <pc:docMk/>
          <pc:sldMk cId="3802105149" sldId="306"/>
        </pc:sldMkLst>
        <pc:spChg chg="mod">
          <ac:chgData name="ow321@connect.hku.hk" userId="S::urn:spo:guest#ow321@connect.hku.hk::" providerId="AD" clId="Web-{6F26572F-EECA-CEF2-236D-1EE8ED60FEAD}" dt="2024-05-09T14:13:59.331" v="139" actId="20577"/>
          <ac:spMkLst>
            <pc:docMk/>
            <pc:sldMk cId="3802105149" sldId="306"/>
            <ac:spMk id="11" creationId="{F4F42858-6056-FC83-46F0-2A1FD408F149}"/>
          </ac:spMkLst>
        </pc:spChg>
        <pc:spChg chg="mod">
          <ac:chgData name="ow321@connect.hku.hk" userId="S::urn:spo:guest#ow321@connect.hku.hk::" providerId="AD" clId="Web-{6F26572F-EECA-CEF2-236D-1EE8ED60FEAD}" dt="2024-05-09T14:14:05.941" v="140" actId="20577"/>
          <ac:spMkLst>
            <pc:docMk/>
            <pc:sldMk cId="3802105149" sldId="306"/>
            <ac:spMk id="12" creationId="{F775FF17-9E45-5C24-05A3-CA1DD65C05E1}"/>
          </ac:spMkLst>
        </pc:spChg>
        <pc:spChg chg="mod">
          <ac:chgData name="ow321@connect.hku.hk" userId="S::urn:spo:guest#ow321@connect.hku.hk::" providerId="AD" clId="Web-{6F26572F-EECA-CEF2-236D-1EE8ED60FEAD}" dt="2024-05-09T14:14:48.301" v="171" actId="20577"/>
          <ac:spMkLst>
            <pc:docMk/>
            <pc:sldMk cId="3802105149" sldId="306"/>
            <ac:spMk id="13" creationId="{2A80E4B8-2005-E233-F28B-BD6E13CA2D91}"/>
          </ac:spMkLst>
        </pc:spChg>
        <pc:extLst>
          <p:ext xmlns:p="http://schemas.openxmlformats.org/presentationml/2006/main" uri="{D6D511B9-2390-475A-947B-AFAB55BFBCF1}">
            <pc226:cmChg xmlns:pc226="http://schemas.microsoft.com/office/powerpoint/2022/06/main/command" chg="del mod">
              <pc226:chgData name="ow321@connect.hku.hk" userId="S::urn:spo:guest#ow321@connect.hku.hk::" providerId="AD" clId="Web-{6F26572F-EECA-CEF2-236D-1EE8ED60FEAD}" dt="2024-05-09T14:06:44.021" v="73"/>
              <pc2:cmMkLst xmlns:pc2="http://schemas.microsoft.com/office/powerpoint/2019/9/main/command">
                <pc:docMk/>
                <pc:sldMk cId="3802105149" sldId="306"/>
                <pc2:cmMk id="{2DBEA53D-0171-480E-986D-C17C9290675F}"/>
              </pc2:cmMkLst>
            </pc226:cmChg>
          </p:ext>
        </pc:extLst>
      </pc:sldChg>
      <pc:sldChg chg="addSp delSp modSp">
        <pc:chgData name="ow321@connect.hku.hk" userId="S::urn:spo:guest#ow321@connect.hku.hk::" providerId="AD" clId="Web-{6F26572F-EECA-CEF2-236D-1EE8ED60FEAD}" dt="2024-05-09T14:18:04.323" v="197"/>
        <pc:sldMkLst>
          <pc:docMk/>
          <pc:sldMk cId="868333997" sldId="309"/>
        </pc:sldMkLst>
        <pc:graphicFrameChg chg="mod modGraphic">
          <ac:chgData name="ow321@connect.hku.hk" userId="S::urn:spo:guest#ow321@connect.hku.hk::" providerId="AD" clId="Web-{6F26572F-EECA-CEF2-236D-1EE8ED60FEAD}" dt="2024-05-09T14:15:17.536" v="187"/>
          <ac:graphicFrameMkLst>
            <pc:docMk/>
            <pc:sldMk cId="868333997" sldId="309"/>
            <ac:graphicFrameMk id="8" creationId="{39B90D72-A90A-4FE3-6B6F-AEE2E04A6682}"/>
          </ac:graphicFrameMkLst>
        </pc:graphicFrameChg>
        <pc:picChg chg="add del mod">
          <ac:chgData name="ow321@connect.hku.hk" userId="S::urn:spo:guest#ow321@connect.hku.hk::" providerId="AD" clId="Web-{6F26572F-EECA-CEF2-236D-1EE8ED60FEAD}" dt="2024-05-09T14:18:04.323" v="197"/>
          <ac:picMkLst>
            <pc:docMk/>
            <pc:sldMk cId="868333997" sldId="309"/>
            <ac:picMk id="2" creationId="{0453C5C0-00A6-B3F9-9E64-16CD13D83280}"/>
          </ac:picMkLst>
        </pc:picChg>
      </pc:sldChg>
      <pc:sldChg chg="modSp">
        <pc:chgData name="ow321@connect.hku.hk" userId="S::urn:spo:guest#ow321@connect.hku.hk::" providerId="AD" clId="Web-{6F26572F-EECA-CEF2-236D-1EE8ED60FEAD}" dt="2024-05-09T14:16:13.898" v="189" actId="20577"/>
        <pc:sldMkLst>
          <pc:docMk/>
          <pc:sldMk cId="4144098158" sldId="310"/>
        </pc:sldMkLst>
        <pc:spChg chg="mod">
          <ac:chgData name="ow321@connect.hku.hk" userId="S::urn:spo:guest#ow321@connect.hku.hk::" providerId="AD" clId="Web-{6F26572F-EECA-CEF2-236D-1EE8ED60FEAD}" dt="2024-05-09T14:16:13.898" v="189" actId="20577"/>
          <ac:spMkLst>
            <pc:docMk/>
            <pc:sldMk cId="4144098158" sldId="310"/>
            <ac:spMk id="2" creationId="{4D58AB21-1D74-5F3A-1D5F-69663031C117}"/>
          </ac:spMkLst>
        </pc:spChg>
      </pc:sldChg>
      <pc:sldChg chg="addSp delSp modSp">
        <pc:chgData name="ow321@connect.hku.hk" userId="S::urn:spo:guest#ow321@connect.hku.hk::" providerId="AD" clId="Web-{6F26572F-EECA-CEF2-236D-1EE8ED60FEAD}" dt="2024-05-09T14:36:42.982" v="287"/>
        <pc:sldMkLst>
          <pc:docMk/>
          <pc:sldMk cId="1481271032" sldId="311"/>
        </pc:sldMkLst>
        <pc:picChg chg="add del mod">
          <ac:chgData name="ow321@connect.hku.hk" userId="S::urn:spo:guest#ow321@connect.hku.hk::" providerId="AD" clId="Web-{6F26572F-EECA-CEF2-236D-1EE8ED60FEAD}" dt="2024-05-09T14:36:39.403" v="286"/>
          <ac:picMkLst>
            <pc:docMk/>
            <pc:sldMk cId="1481271032" sldId="311"/>
            <ac:picMk id="2" creationId="{337AED7F-EF52-3798-259C-D2D7E4BB2537}"/>
          </ac:picMkLst>
        </pc:picChg>
        <pc:picChg chg="add mod">
          <ac:chgData name="ow321@connect.hku.hk" userId="S::urn:spo:guest#ow321@connect.hku.hk::" providerId="AD" clId="Web-{6F26572F-EECA-CEF2-236D-1EE8ED60FEAD}" dt="2024-05-09T14:36:42.982" v="287"/>
          <ac:picMkLst>
            <pc:docMk/>
            <pc:sldMk cId="1481271032" sldId="311"/>
            <ac:picMk id="3" creationId="{CF6D23C7-43A4-674B-9DA1-0E21D57110FB}"/>
          </ac:picMkLst>
        </pc:picChg>
      </pc:sldChg>
      <pc:sldChg chg="addSp delSp modSp">
        <pc:chgData name="ow321@connect.hku.hk" userId="S::urn:spo:guest#ow321@connect.hku.hk::" providerId="AD" clId="Web-{6F26572F-EECA-CEF2-236D-1EE8ED60FEAD}" dt="2024-05-09T14:25:05.476" v="263"/>
        <pc:sldMkLst>
          <pc:docMk/>
          <pc:sldMk cId="2753510505" sldId="316"/>
        </pc:sldMkLst>
        <pc:spChg chg="add del mod">
          <ac:chgData name="ow321@connect.hku.hk" userId="S::urn:spo:guest#ow321@connect.hku.hk::" providerId="AD" clId="Web-{6F26572F-EECA-CEF2-236D-1EE8ED60FEAD}" dt="2024-05-09T14:25:02.929" v="245"/>
          <ac:spMkLst>
            <pc:docMk/>
            <pc:sldMk cId="2753510505" sldId="316"/>
            <ac:spMk id="12" creationId="{170234C7-52B6-B1FC-B2A8-61AFFF4E3722}"/>
          </ac:spMkLst>
        </pc:spChg>
        <pc:spChg chg="mod">
          <ac:chgData name="ow321@connect.hku.hk" userId="S::urn:spo:guest#ow321@connect.hku.hk::" providerId="AD" clId="Web-{6F26572F-EECA-CEF2-236D-1EE8ED60FEAD}" dt="2024-05-09T14:24:16.865" v="235" actId="20577"/>
          <ac:spMkLst>
            <pc:docMk/>
            <pc:sldMk cId="2753510505" sldId="316"/>
            <ac:spMk id="14" creationId="{77886FB5-5EBF-B831-CF85-4DDCA57AF12A}"/>
          </ac:spMkLst>
        </pc:spChg>
        <pc:graphicFrameChg chg="mod modGraphic">
          <ac:chgData name="ow321@connect.hku.hk" userId="S::urn:spo:guest#ow321@connect.hku.hk::" providerId="AD" clId="Web-{6F26572F-EECA-CEF2-236D-1EE8ED60FEAD}" dt="2024-05-09T14:25:05.476" v="263"/>
          <ac:graphicFrameMkLst>
            <pc:docMk/>
            <pc:sldMk cId="2753510505" sldId="316"/>
            <ac:graphicFrameMk id="2" creationId="{C97B210B-D4AB-4EFB-79BC-E12B99D18409}"/>
          </ac:graphicFrameMkLst>
        </pc:graphicFrameChg>
        <pc:picChg chg="add mod">
          <ac:chgData name="ow321@connect.hku.hk" userId="S::urn:spo:guest#ow321@connect.hku.hk::" providerId="AD" clId="Web-{6F26572F-EECA-CEF2-236D-1EE8ED60FEAD}" dt="2024-05-09T14:24:29.491" v="241" actId="1076"/>
          <ac:picMkLst>
            <pc:docMk/>
            <pc:sldMk cId="2753510505" sldId="316"/>
            <ac:picMk id="8" creationId="{71FED9FC-3554-5366-69F1-3899118AADB1}"/>
          </ac:picMkLst>
        </pc:picChg>
        <pc:picChg chg="mod">
          <ac:chgData name="ow321@connect.hku.hk" userId="S::urn:spo:guest#ow321@connect.hku.hk::" providerId="AD" clId="Web-{6F26572F-EECA-CEF2-236D-1EE8ED60FEAD}" dt="2024-05-09T14:24:23.819" v="238" actId="1076"/>
          <ac:picMkLst>
            <pc:docMk/>
            <pc:sldMk cId="2753510505" sldId="316"/>
            <ac:picMk id="10" creationId="{F8DAF9E1-F8FB-5BC3-92D3-68B8C64B1830}"/>
          </ac:picMkLst>
        </pc:picChg>
      </pc:sldChg>
      <pc:sldChg chg="modSp modNotes">
        <pc:chgData name="ow321@connect.hku.hk" userId="S::urn:spo:guest#ow321@connect.hku.hk::" providerId="AD" clId="Web-{6F26572F-EECA-CEF2-236D-1EE8ED60FEAD}" dt="2024-05-09T14:35:54.043" v="282"/>
        <pc:sldMkLst>
          <pc:docMk/>
          <pc:sldMk cId="1405926264" sldId="318"/>
        </pc:sldMkLst>
        <pc:spChg chg="mod">
          <ac:chgData name="ow321@connect.hku.hk" userId="S::urn:spo:guest#ow321@connect.hku.hk::" providerId="AD" clId="Web-{6F26572F-EECA-CEF2-236D-1EE8ED60FEAD}" dt="2024-05-09T14:35:01.713" v="278" actId="20577"/>
          <ac:spMkLst>
            <pc:docMk/>
            <pc:sldMk cId="1405926264" sldId="318"/>
            <ac:spMk id="21" creationId="{5F7AC379-1903-277A-0086-610903719645}"/>
          </ac:spMkLst>
        </pc:spChg>
      </pc:sldChg>
    </pc:docChg>
  </pc:docChgLst>
  <pc:docChgLst>
    <pc:chgData name="ow321@connect.hku.hk" userId="S::urn:spo:guest#ow321@connect.hku.hk::" providerId="AD" clId="Web-{B9094575-5CBB-16FF-AB48-BA8303AEC2D7}"/>
    <pc:docChg chg="modSld">
      <pc:chgData name="ow321@connect.hku.hk" userId="S::urn:spo:guest#ow321@connect.hku.hk::" providerId="AD" clId="Web-{B9094575-5CBB-16FF-AB48-BA8303AEC2D7}" dt="2024-05-10T02:11:21.338" v="2" actId="20577"/>
      <pc:docMkLst>
        <pc:docMk/>
      </pc:docMkLst>
      <pc:sldChg chg="modSp">
        <pc:chgData name="ow321@connect.hku.hk" userId="S::urn:spo:guest#ow321@connect.hku.hk::" providerId="AD" clId="Web-{B9094575-5CBB-16FF-AB48-BA8303AEC2D7}" dt="2024-05-10T02:11:21.338" v="2" actId="20577"/>
        <pc:sldMkLst>
          <pc:docMk/>
          <pc:sldMk cId="2115903243" sldId="300"/>
        </pc:sldMkLst>
        <pc:spChg chg="mod">
          <ac:chgData name="ow321@connect.hku.hk" userId="S::urn:spo:guest#ow321@connect.hku.hk::" providerId="AD" clId="Web-{B9094575-5CBB-16FF-AB48-BA8303AEC2D7}" dt="2024-05-10T02:11:19.775" v="0" actId="20577"/>
          <ac:spMkLst>
            <pc:docMk/>
            <pc:sldMk cId="2115903243" sldId="300"/>
            <ac:spMk id="15" creationId="{1A06DA05-9C84-68D0-5340-1FA2D30B52B5}"/>
          </ac:spMkLst>
        </pc:spChg>
        <pc:spChg chg="mod">
          <ac:chgData name="ow321@connect.hku.hk" userId="S::urn:spo:guest#ow321@connect.hku.hk::" providerId="AD" clId="Web-{B9094575-5CBB-16FF-AB48-BA8303AEC2D7}" dt="2024-05-10T02:11:21.338" v="2" actId="20577"/>
          <ac:spMkLst>
            <pc:docMk/>
            <pc:sldMk cId="2115903243" sldId="300"/>
            <ac:spMk id="16" creationId="{494F0BAF-D524-CD93-CFF9-E2D5448B5498}"/>
          </ac:spMkLst>
        </pc:spChg>
      </pc:sldChg>
    </pc:docChg>
  </pc:docChgLst>
  <pc:docChgLst>
    <pc:chgData name="ow321@connect.hku.hk" userId="S::urn:spo:guest#ow321@connect.hku.hk::" providerId="AD" clId="Web-{9EA82238-0026-1EBA-9D7A-4C851A1E3F1D}"/>
    <pc:docChg chg="modSld">
      <pc:chgData name="ow321@connect.hku.hk" userId="S::urn:spo:guest#ow321@connect.hku.hk::" providerId="AD" clId="Web-{9EA82238-0026-1EBA-9D7A-4C851A1E3F1D}" dt="2024-05-10T02:11:09.928" v="2" actId="20577"/>
      <pc:docMkLst>
        <pc:docMk/>
      </pc:docMkLst>
      <pc:sldChg chg="modSp">
        <pc:chgData name="ow321@connect.hku.hk" userId="S::urn:spo:guest#ow321@connect.hku.hk::" providerId="AD" clId="Web-{9EA82238-0026-1EBA-9D7A-4C851A1E3F1D}" dt="2024-05-10T02:11:09.928" v="2" actId="20577"/>
        <pc:sldMkLst>
          <pc:docMk/>
          <pc:sldMk cId="2115903243" sldId="300"/>
        </pc:sldMkLst>
        <pc:spChg chg="mod">
          <ac:chgData name="ow321@connect.hku.hk" userId="S::urn:spo:guest#ow321@connect.hku.hk::" providerId="AD" clId="Web-{9EA82238-0026-1EBA-9D7A-4C851A1E3F1D}" dt="2024-05-10T02:11:09.834" v="1" actId="20577"/>
          <ac:spMkLst>
            <pc:docMk/>
            <pc:sldMk cId="2115903243" sldId="300"/>
            <ac:spMk id="15" creationId="{1A06DA05-9C84-68D0-5340-1FA2D30B52B5}"/>
          </ac:spMkLst>
        </pc:spChg>
        <pc:spChg chg="mod">
          <ac:chgData name="ow321@connect.hku.hk" userId="S::urn:spo:guest#ow321@connect.hku.hk::" providerId="AD" clId="Web-{9EA82238-0026-1EBA-9D7A-4C851A1E3F1D}" dt="2024-05-10T02:11:09.928" v="2" actId="20577"/>
          <ac:spMkLst>
            <pc:docMk/>
            <pc:sldMk cId="2115903243" sldId="300"/>
            <ac:spMk id="16" creationId="{494F0BAF-D524-CD93-CFF9-E2D5448B549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zh-TW" altLang="en-US"/>
          </a:p>
        </p:txBody>
      </p:sp>
    </p:spTree>
    <p:extLst>
      <p:ext uri="{BB962C8B-B14F-4D97-AF65-F5344CB8AC3E}">
        <p14:creationId xmlns:p14="http://schemas.microsoft.com/office/powerpoint/2010/main" val="3915286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ea typeface="Calibri"/>
                <a:cs typeface="Calibri"/>
              </a:rPr>
              <a:t>We recommend a 2 stage approach on investing in NetEase.</a:t>
            </a:r>
          </a:p>
          <a:p>
            <a:pPr>
              <a:buNone/>
            </a:pPr>
            <a:r>
              <a:rPr lang="en-US">
                <a:latin typeface="Calibri"/>
                <a:ea typeface="Calibri"/>
                <a:cs typeface="Calibri"/>
              </a:rPr>
              <a:t>The first stage last for 2 years from now. We recommend buying NetEase now to capture the rebound of China’s market</a:t>
            </a:r>
          </a:p>
          <a:p>
            <a:pPr>
              <a:buNone/>
            </a:pPr>
            <a:r>
              <a:rPr lang="en-US">
                <a:latin typeface="Calibri"/>
                <a:ea typeface="Calibri"/>
                <a:cs typeface="Calibri"/>
              </a:rPr>
              <a:t>After holding it for 2 years, then we can review whether NetEase long term catalyst are materialized.</a:t>
            </a:r>
          </a:p>
          <a:p>
            <a:pPr>
              <a:buNone/>
            </a:pPr>
            <a:r>
              <a:rPr lang="en-US">
                <a:latin typeface="Calibri"/>
                <a:ea typeface="Calibri"/>
                <a:cs typeface="Calibri"/>
              </a:rPr>
              <a:t>Long term catalyst include</a:t>
            </a:r>
          </a:p>
          <a:p>
            <a:pPr marL="457200" indent="-298450">
              <a:buFontTx/>
              <a:buChar char="-"/>
            </a:pPr>
            <a:r>
              <a:rPr lang="en-US">
                <a:latin typeface="Calibri"/>
                <a:ea typeface="Calibri"/>
                <a:cs typeface="Calibri"/>
              </a:rPr>
              <a:t>Capital structure optimization</a:t>
            </a:r>
          </a:p>
          <a:p>
            <a:pPr marL="457200" indent="-298450">
              <a:buFontTx/>
              <a:buChar char="-"/>
            </a:pPr>
            <a:r>
              <a:rPr lang="en-US">
                <a:latin typeface="Calibri"/>
                <a:ea typeface="Calibri"/>
                <a:cs typeface="Calibri"/>
              </a:rPr>
              <a:t>Inclusion in China-HK stock connect scheme</a:t>
            </a:r>
          </a:p>
          <a:p>
            <a:pPr marL="457200" indent="-298450">
              <a:buFontTx/>
              <a:buChar char="-"/>
            </a:pPr>
            <a:r>
              <a:rPr lang="en-US">
                <a:latin typeface="Calibri"/>
                <a:ea typeface="Calibri"/>
                <a:cs typeface="Calibri"/>
              </a:rPr>
              <a:t>Overseas expansion</a:t>
            </a:r>
          </a:p>
          <a:p>
            <a:pPr marL="457200" indent="-298450">
              <a:buFontTx/>
              <a:buChar char="-"/>
            </a:pPr>
            <a:endParaRPr lang="en-US">
              <a:latin typeface="Calibri"/>
              <a:ea typeface="Calibri"/>
              <a:cs typeface="Calibri"/>
            </a:endParaRPr>
          </a:p>
          <a:p>
            <a:pPr marL="158750" indent="0">
              <a:buFontTx/>
              <a:buNone/>
            </a:pPr>
            <a:r>
              <a:rPr lang="en-US">
                <a:latin typeface="Calibri"/>
                <a:ea typeface="Calibri"/>
                <a:cs typeface="Calibri"/>
              </a:rPr>
              <a:t>Upside: 31.8% based on our target price. It is our baseline estimation and we believe it is rather conservative</a:t>
            </a:r>
          </a:p>
          <a:p>
            <a:pPr marL="158750" indent="0">
              <a:buFontTx/>
              <a:buNone/>
            </a:pPr>
            <a:r>
              <a:rPr lang="en-US">
                <a:latin typeface="Calibri"/>
                <a:ea typeface="Calibri"/>
                <a:cs typeface="Calibri"/>
              </a:rPr>
              <a:t>Downside: we don’t think it can get any cheaper than when it was October 2022. At that time, it was traded at 13.7 times PE. We think it can hardly be any lower.</a:t>
            </a:r>
          </a:p>
          <a:p>
            <a:pPr marL="158750" indent="0">
              <a:buFontTx/>
              <a:buNone/>
            </a:pPr>
            <a:r>
              <a:rPr lang="en-US">
                <a:latin typeface="Calibri"/>
                <a:ea typeface="Calibri"/>
                <a:cs typeface="Calibri"/>
              </a:rPr>
              <a:t>Regarding the margin of safety, the biggest safety comes from NetEase’s robust balance sheet.</a:t>
            </a:r>
          </a:p>
        </p:txBody>
      </p:sp>
    </p:spTree>
    <p:extLst>
      <p:ext uri="{BB962C8B-B14F-4D97-AF65-F5344CB8AC3E}">
        <p14:creationId xmlns:p14="http://schemas.microsoft.com/office/powerpoint/2010/main" val="3592154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zh-TW"/>
              <a:t>There is 3 major sources of risks: </a:t>
            </a:r>
            <a:endParaRPr lang="en-US" altLang="zh-TW"/>
          </a:p>
          <a:p>
            <a:pPr marL="158750" indent="0">
              <a:buNone/>
            </a:pPr>
            <a:r>
              <a:rPr lang="zh-TW"/>
              <a:t>International-wise </a:t>
            </a:r>
            <a:endParaRPr lang="en-US" altLang="zh-TW"/>
          </a:p>
          <a:p>
            <a:pPr marL="158750" indent="0">
              <a:buNone/>
            </a:pPr>
            <a:r>
              <a:rPr lang="zh-TW"/>
              <a:t>Geopolitical risk between US and Chinese govt, esp. NetEase is listed in US market as a Chinese company </a:t>
            </a:r>
            <a:endParaRPr lang="en-US" altLang="zh-TW"/>
          </a:p>
          <a:p>
            <a:pPr marL="158750" indent="0">
              <a:buNone/>
            </a:pPr>
            <a:r>
              <a:rPr lang="zh-TW"/>
              <a:t>Internally, from Chinese govt, extend restrictions on game publication and limit gaming </a:t>
            </a:r>
            <a:br>
              <a:rPr lang="zh-TW"/>
            </a:br>
            <a:br>
              <a:rPr lang="zh-TW"/>
            </a:br>
            <a:r>
              <a:rPr lang="zh-TW"/>
              <a:t>Geopolitical Tension between China and the West</a:t>
            </a:r>
            <a:endParaRPr lang="en-US" altLang="zh-TW"/>
          </a:p>
          <a:p>
            <a:pPr marL="0" indent="0">
              <a:buNone/>
            </a:pPr>
            <a:endParaRPr lang="en-US" altLang="zh-TW"/>
          </a:p>
          <a:p>
            <a:pPr marL="171450" indent="-171450">
              <a:buFont typeface="Arial,Sans-Serif"/>
              <a:buChar char="•"/>
            </a:pPr>
            <a:r>
              <a:rPr lang="en-US" altLang="zh-TW"/>
              <a:t>Uncertainties persist regarding future policies as a result of the U.S.</a:t>
            </a:r>
          </a:p>
          <a:p>
            <a:pPr marL="171450" indent="-171450">
              <a:buFont typeface="Arial,Sans-Serif"/>
              <a:buChar char="•"/>
            </a:pPr>
            <a:r>
              <a:rPr lang="en-US" altLang="zh-TW"/>
              <a:t>Presidential election in November. Possible scenarios include </a:t>
            </a:r>
          </a:p>
          <a:p>
            <a:pPr marL="171450" indent="-171450">
              <a:buFont typeface="Arial,Sans-Serif"/>
              <a:buChar char="•"/>
            </a:pPr>
            <a:r>
              <a:rPr lang="en-US" altLang="zh-TW"/>
              <a:t>Mandatory divestment from Chinese companies and </a:t>
            </a:r>
          </a:p>
          <a:p>
            <a:pPr marL="171450" indent="-171450">
              <a:buFont typeface="Arial,Sans-Serif"/>
              <a:buChar char="•"/>
            </a:pPr>
            <a:r>
              <a:rPr lang="en-US" altLang="zh-TW"/>
              <a:t>Prohibitions restricting Chinese companies' access to the U.S. market.</a:t>
            </a:r>
          </a:p>
          <a:p>
            <a:pPr marL="171450" indent="-171450">
              <a:buFont typeface="Arial,Sans-Serif"/>
              <a:buChar char="•"/>
            </a:pPr>
            <a:endParaRPr lang="en-US" altLang="zh-TW" b="1"/>
          </a:p>
          <a:p>
            <a:pPr marL="0" indent="0">
              <a:buNone/>
            </a:pPr>
            <a:r>
              <a:rPr lang="en-US" altLang="zh-TW" b="1"/>
              <a:t>China Government Policy on Gaming</a:t>
            </a:r>
            <a:endParaRPr lang="en-US" altLang="zh-TW"/>
          </a:p>
          <a:p>
            <a:pPr marL="0" indent="0">
              <a:buNone/>
            </a:pPr>
            <a:endParaRPr lang="en-US" altLang="zh-TW"/>
          </a:p>
          <a:p>
            <a:pPr marL="0" indent="0">
              <a:buNone/>
            </a:pPr>
            <a:r>
              <a:rPr lang="en-US" altLang="zh-TW"/>
              <a:t>The Chinese government may </a:t>
            </a:r>
          </a:p>
          <a:p>
            <a:pPr marL="171450" indent="-171450">
              <a:buFont typeface="Arial,Sans-Serif"/>
              <a:buChar char="•"/>
            </a:pPr>
            <a:r>
              <a:rPr lang="en-US" altLang="zh-TW"/>
              <a:t>Extend its current restrictions on game publication</a:t>
            </a:r>
          </a:p>
          <a:p>
            <a:pPr marL="171450" indent="-171450">
              <a:buFont typeface="Arial,Sans-Serif"/>
              <a:buChar char="•"/>
            </a:pPr>
            <a:r>
              <a:rPr lang="en-US" altLang="zh-TW"/>
              <a:t>Further limit the gaming hours for minors. </a:t>
            </a:r>
          </a:p>
          <a:p>
            <a:pPr marL="171450" indent="-171450">
              <a:buFont typeface="Arial,Sans-Serif"/>
              <a:buChar char="•"/>
            </a:pPr>
            <a:r>
              <a:rPr lang="en-US" altLang="zh-TW"/>
              <a:t>In fact, since 2021, minors can only play 1 hour per day on weekends.</a:t>
            </a:r>
          </a:p>
        </p:txBody>
      </p:sp>
    </p:spTree>
    <p:extLst>
      <p:ext uri="{BB962C8B-B14F-4D97-AF65-F5344CB8AC3E}">
        <p14:creationId xmlns:p14="http://schemas.microsoft.com/office/powerpoint/2010/main" val="550839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082239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ea typeface="Calibri"/>
                <a:cs typeface="Calibri"/>
              </a:rPr>
              <a:t>Good afternoon judges, we are team 39</a:t>
            </a:r>
          </a:p>
          <a:p>
            <a:pPr>
              <a:buNone/>
            </a:pPr>
            <a:endParaRPr lang="en-US">
              <a:latin typeface="Calibri"/>
              <a:ea typeface="Calibri"/>
              <a:cs typeface="Calibri"/>
            </a:endParaRPr>
          </a:p>
          <a:p>
            <a:pPr>
              <a:buNone/>
            </a:pPr>
            <a:r>
              <a:rPr lang="en-US" dirty="0">
                <a:latin typeface="Calibri"/>
                <a:ea typeface="Calibri"/>
                <a:cs typeface="Calibri"/>
              </a:rPr>
              <a:t>Let's start with a  brief recap on executive summary of the company NetEase. </a:t>
            </a:r>
          </a:p>
          <a:p>
            <a:pPr>
              <a:buNone/>
            </a:pPr>
            <a:r>
              <a:rPr lang="en-US" dirty="0">
                <a:latin typeface="Calibri"/>
                <a:ea typeface="Calibri"/>
                <a:cs typeface="Calibri"/>
              </a:rPr>
              <a:t>DAO: online learning platform  </a:t>
            </a:r>
            <a:endParaRPr lang="en-US">
              <a:ea typeface="Calibri"/>
            </a:endParaRPr>
          </a:p>
          <a:p>
            <a:pPr>
              <a:buNone/>
            </a:pPr>
            <a:r>
              <a:rPr lang="en-US" dirty="0" err="1">
                <a:latin typeface="Calibri"/>
                <a:ea typeface="Calibri"/>
                <a:cs typeface="Calibri"/>
              </a:rPr>
              <a:t>Yanxuan</a:t>
            </a:r>
            <a:r>
              <a:rPr lang="en-US" dirty="0">
                <a:latin typeface="Calibri"/>
                <a:ea typeface="Calibri"/>
                <a:cs typeface="Calibri"/>
              </a:rPr>
              <a:t>: lifestyle brand </a:t>
            </a:r>
            <a:endParaRPr lang="en-US"/>
          </a:p>
          <a:p>
            <a:pPr>
              <a:buNone/>
            </a:pPr>
            <a:endParaRPr lang="en-US">
              <a:latin typeface="Calibri"/>
              <a:ea typeface="Calibri"/>
              <a:cs typeface="Calibri"/>
            </a:endParaRPr>
          </a:p>
          <a:p>
            <a:pPr>
              <a:buNone/>
            </a:pPr>
            <a:r>
              <a:rPr lang="en-US" dirty="0"/>
              <a:t>24-month TP: HKD$ 203 (31.8% upside) </a:t>
            </a:r>
          </a:p>
          <a:p>
            <a:pPr>
              <a:buNone/>
            </a:pPr>
            <a:endParaRPr lang="en-US">
              <a:latin typeface="Calibri"/>
              <a:cs typeface="Calibri"/>
            </a:endParaRPr>
          </a:p>
          <a:p>
            <a:pPr>
              <a:buNone/>
            </a:pPr>
            <a:r>
              <a:rPr lang="en-US" dirty="0">
                <a:latin typeface="Calibri"/>
                <a:cs typeface="Calibri"/>
              </a:rPr>
              <a:t>Why we like NetEase? 4 reasons </a:t>
            </a:r>
            <a:endParaRPr lang="en-US"/>
          </a:p>
          <a:p>
            <a:pPr>
              <a:buNone/>
            </a:pPr>
            <a:endParaRPr lang="en-US"/>
          </a:p>
        </p:txBody>
      </p:sp>
    </p:spTree>
    <p:extLst>
      <p:ext uri="{BB962C8B-B14F-4D97-AF65-F5344CB8AC3E}">
        <p14:creationId xmlns:p14="http://schemas.microsoft.com/office/powerpoint/2010/main" val="1171954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When we are determining what stocks to pick, there is several key factors we take into account: </a:t>
            </a:r>
          </a:p>
          <a:p>
            <a:pPr marL="0" indent="0">
              <a:buNone/>
            </a:pPr>
            <a:endParaRPr lang="en-US"/>
          </a:p>
          <a:p>
            <a:pPr marL="0" indent="0">
              <a:buNone/>
            </a:pPr>
            <a:r>
              <a:rPr lang="en-US"/>
              <a:t>There's some factors that is a plus for us, </a:t>
            </a:r>
          </a:p>
          <a:p>
            <a:pPr marL="0" indent="0">
              <a:buNone/>
            </a:pPr>
            <a:endParaRPr lang="en-US"/>
          </a:p>
          <a:p>
            <a:pPr marL="0" indent="0">
              <a:buNone/>
            </a:pPr>
            <a:r>
              <a:rPr lang="en-US"/>
              <a:t>We would try to avoid, as these factors pose instability to the stock price </a:t>
            </a:r>
          </a:p>
        </p:txBody>
      </p:sp>
    </p:spTree>
    <p:extLst>
      <p:ext uri="{BB962C8B-B14F-4D97-AF65-F5344CB8AC3E}">
        <p14:creationId xmlns:p14="http://schemas.microsoft.com/office/powerpoint/2010/main" val="390752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cs typeface="Calibri"/>
              </a:rPr>
              <a:t>We identify 4 features of game development that we make it a fantastic business model</a:t>
            </a:r>
          </a:p>
          <a:p>
            <a:pPr>
              <a:buFontTx/>
              <a:buChar char="-"/>
            </a:pPr>
            <a:r>
              <a:rPr lang="en-US">
                <a:latin typeface="Calibri"/>
                <a:cs typeface="Calibri"/>
              </a:rPr>
              <a:t>Stable and grow steadily: game industry revenue increase by 10% annually next 5 years </a:t>
            </a:r>
          </a:p>
          <a:p>
            <a:pPr>
              <a:buFontTx/>
              <a:buChar char="-"/>
            </a:pPr>
            <a:r>
              <a:rPr lang="en-US">
                <a:latin typeface="Calibri"/>
                <a:cs typeface="Calibri"/>
              </a:rPr>
              <a:t>Very lucrative: we can see companies with gross operating and net margins surpassing 50%, 30% and 20% </a:t>
            </a:r>
          </a:p>
          <a:p>
            <a:pPr>
              <a:buFontTx/>
              <a:buChar char="-"/>
            </a:pPr>
            <a:r>
              <a:rPr lang="en-US">
                <a:latin typeface="Calibri"/>
                <a:cs typeface="Calibri"/>
              </a:rPr>
              <a:t>Scalable like software: no upper limit </a:t>
            </a:r>
          </a:p>
          <a:p>
            <a:pPr>
              <a:buFontTx/>
              <a:buChar char="-"/>
            </a:pPr>
            <a:r>
              <a:rPr lang="en-US">
                <a:latin typeface="Calibri"/>
                <a:cs typeface="Calibri"/>
              </a:rPr>
              <a:t>High Addictive: gaming disorder is an addiction, shown gaming can make people play consistently </a:t>
            </a:r>
          </a:p>
        </p:txBody>
      </p:sp>
    </p:spTree>
    <p:extLst>
      <p:ext uri="{BB962C8B-B14F-4D97-AF65-F5344CB8AC3E}">
        <p14:creationId xmlns:p14="http://schemas.microsoft.com/office/powerpoint/2010/main" val="1258625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altLang="zh-TW"/>
              <a:t>When we look at how game company operates, we realize there are many similarities to content industries. For example, the film industry</a:t>
            </a:r>
          </a:p>
          <a:p>
            <a:pPr marL="158750" indent="0">
              <a:buNone/>
            </a:pPr>
            <a:r>
              <a:rPr lang="en-US" altLang="zh-TW"/>
              <a:t>There are many studios that specialize in one or several themes or styles, and the company provides them with the business and operation support as well as the infrastructure they need.</a:t>
            </a:r>
          </a:p>
          <a:p>
            <a:pPr marL="158750" indent="0">
              <a:buNone/>
            </a:pPr>
            <a:r>
              <a:rPr lang="en-US" altLang="zh-TW"/>
              <a:t>Success in content industries like games and films can be hard to predict, and sometimes hardly rationalized.</a:t>
            </a:r>
          </a:p>
          <a:p>
            <a:pPr marL="158750" indent="0">
              <a:buNone/>
            </a:pPr>
            <a:r>
              <a:rPr lang="en-US" altLang="zh-TW"/>
              <a:t>Very simple games like candy crush and flappy bird can turn out to be great success. So, it is really hard to foresee whether one single title can perform well. </a:t>
            </a:r>
          </a:p>
          <a:p>
            <a:pPr marL="158750" indent="0">
              <a:buNone/>
            </a:pPr>
            <a:r>
              <a:rPr lang="en-US" altLang="zh-TW"/>
              <a:t>Therefore, the larger the scale of the company that operate more studios of different themes, they usually yield more stable return and possess greater economy scale, translating into higher efficiency and profit margins.</a:t>
            </a:r>
            <a:endParaRPr lang="zh-TW" altLang="en-US"/>
          </a:p>
        </p:txBody>
      </p:sp>
    </p:spTree>
    <p:extLst>
      <p:ext uri="{BB962C8B-B14F-4D97-AF65-F5344CB8AC3E}">
        <p14:creationId xmlns:p14="http://schemas.microsoft.com/office/powerpoint/2010/main" val="2487298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altLang="zh-TW"/>
              <a:t>One of the biggest advantage of NetEase is that it can access the China market. </a:t>
            </a:r>
          </a:p>
          <a:p>
            <a:pPr marL="158750" indent="0">
              <a:buNone/>
            </a:pPr>
            <a:r>
              <a:rPr lang="en-US" altLang="zh-TW"/>
              <a:t>Even if game revenue growth has slowed down in China, it is still the largest market in world, accounting for almost one third of total worldwide.</a:t>
            </a:r>
          </a:p>
          <a:p>
            <a:pPr marL="158750" indent="0">
              <a:buNone/>
            </a:pPr>
            <a:r>
              <a:rPr lang="en-US" altLang="zh-TW"/>
              <a:t>However, regulation and cultural differences post huge barriers for foreign game company to enter China. </a:t>
            </a:r>
          </a:p>
          <a:p>
            <a:pPr marL="158750" indent="0">
              <a:buNone/>
            </a:pPr>
            <a:r>
              <a:rPr lang="en-US" altLang="zh-TW"/>
              <a:t>For example, overseas company maybe hard to get the publication permission from the authority. </a:t>
            </a:r>
          </a:p>
          <a:p>
            <a:pPr marL="158750" indent="0">
              <a:buNone/>
            </a:pPr>
            <a:r>
              <a:rPr lang="en-US" altLang="zh-TW"/>
              <a:t>And culture-wise, Chinese games prefer games with China element that is hardly replicated.</a:t>
            </a:r>
            <a:br>
              <a:rPr lang="en-US" altLang="zh-TW"/>
            </a:br>
            <a:r>
              <a:rPr lang="en-US" altLang="zh-TW"/>
              <a:t>As a result, most of the foreign games have to be imported by local game companies like Tencent or NetEase.</a:t>
            </a:r>
          </a:p>
          <a:p>
            <a:pPr marL="158750" indent="0">
              <a:buNone/>
            </a:pPr>
            <a:r>
              <a:rPr lang="en-US" altLang="zh-TW"/>
              <a:t>The barrier provides NetEase and other Chinese game companies exclusive access to China market.</a:t>
            </a:r>
            <a:endParaRPr lang="zh-TW" altLang="en-US"/>
          </a:p>
        </p:txBody>
      </p:sp>
    </p:spTree>
    <p:extLst>
      <p:ext uri="{BB962C8B-B14F-4D97-AF65-F5344CB8AC3E}">
        <p14:creationId xmlns:p14="http://schemas.microsoft.com/office/powerpoint/2010/main" val="3587906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altLang="zh-TW"/>
              <a:t>NetEase’s management and corporate culture are also the reasons that make NetEase stands out.</a:t>
            </a:r>
          </a:p>
          <a:p>
            <a:pPr marL="158750" indent="0">
              <a:buNone/>
            </a:pPr>
            <a:r>
              <a:rPr lang="en-US" altLang="zh-TW"/>
              <a:t>It is well known that NetEase adopts a flat management hierarchy and employees are given autonomy to explore what they think suitable.</a:t>
            </a:r>
          </a:p>
          <a:p>
            <a:pPr marL="158750" indent="0">
              <a:buNone/>
            </a:pPr>
            <a:r>
              <a:rPr lang="en-US" altLang="zh-TW"/>
              <a:t>This allows NetEase to react to market changes swiftly. It is especially important in such a creativity intensive industry.</a:t>
            </a:r>
          </a:p>
          <a:p>
            <a:pPr marL="158750" indent="0">
              <a:buNone/>
            </a:pPr>
            <a:r>
              <a:rPr lang="en-US" altLang="zh-TW"/>
              <a:t>In fact, from the development of NetEase, we can see it successfully captured the change in market landscape.</a:t>
            </a:r>
          </a:p>
          <a:p>
            <a:pPr marL="158750" indent="0">
              <a:buNone/>
            </a:pPr>
            <a:r>
              <a:rPr lang="en-US" altLang="zh-TW"/>
              <a:t>The recently released Eggy Party that become a great hit in China is also the result of the freedom given to employees to explore.</a:t>
            </a:r>
          </a:p>
          <a:p>
            <a:pPr marL="158750" indent="0">
              <a:buNone/>
            </a:pPr>
            <a:endParaRPr lang="en-US" altLang="zh-TW"/>
          </a:p>
          <a:p>
            <a:pPr marL="158750" indent="0">
              <a:buNone/>
            </a:pPr>
            <a:r>
              <a:rPr lang="en-US" altLang="zh-TW"/>
              <a:t>The other DNA of NetEase’s corporate culture differentiate it from other China internet companies. It dares to act slowly.</a:t>
            </a:r>
          </a:p>
          <a:p>
            <a:pPr marL="158750" indent="0">
              <a:buNone/>
            </a:pPr>
            <a:r>
              <a:rPr lang="en-US" altLang="zh-TW"/>
              <a:t>NetEase has been very reluctant to launch cash burning war to win over its counterpart to seize market. Instead, it tends to create differentiation in its product to stand out.</a:t>
            </a:r>
          </a:p>
          <a:p>
            <a:pPr marL="158750" indent="0">
              <a:buNone/>
            </a:pPr>
            <a:r>
              <a:rPr lang="en-US" altLang="zh-TW"/>
              <a:t>One good example is Cloud Music. NetEase emphasizes more on building community and supporting young music producers than paying high premium for copyrights.</a:t>
            </a:r>
          </a:p>
          <a:p>
            <a:pPr marL="158750" indent="0">
              <a:buNone/>
            </a:pPr>
            <a:r>
              <a:rPr lang="en-US" altLang="zh-TW"/>
              <a:t>This conservatism makes NetEase maintain good financial discipline and able to reward to shareholders continuously.</a:t>
            </a:r>
          </a:p>
        </p:txBody>
      </p:sp>
    </p:spTree>
    <p:extLst>
      <p:ext uri="{BB962C8B-B14F-4D97-AF65-F5344CB8AC3E}">
        <p14:creationId xmlns:p14="http://schemas.microsoft.com/office/powerpoint/2010/main" val="1349813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altLang="zh-TW"/>
              <a:t>As a result of NetEase’s management style and corporate culture, NetEase has shown its high operation efficiency.</a:t>
            </a:r>
          </a:p>
          <a:p>
            <a:pPr marL="158750" indent="0">
              <a:buNone/>
            </a:pPr>
            <a:r>
              <a:rPr lang="en-US" altLang="zh-TW"/>
              <a:t>Among its peers like Tencent, EA and Take-Two interactive, NetEase has performed quite well in terms of profit margins.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a:t>It shows that NetEase’s is very cost efficient on its operation. We identify 4 reasons for NetEase’s high efficiency</a:t>
            </a:r>
          </a:p>
          <a:p>
            <a:pPr marL="628650" lvl="1" indent="-171450">
              <a:buFont typeface="Arial" panose="020B0604020202020204" pitchFamily="34" charset="0"/>
              <a:buChar char="•"/>
            </a:pPr>
            <a:r>
              <a:rPr lang="en-US" altLang="zh-TW" sz="1100"/>
              <a:t>Proprietary tools and supports that streamlines development</a:t>
            </a:r>
          </a:p>
          <a:p>
            <a:pPr marL="628650" lvl="1" indent="-171450">
              <a:buFont typeface="Arial" panose="020B0604020202020204" pitchFamily="34" charset="0"/>
              <a:buChar char="•"/>
            </a:pPr>
            <a:r>
              <a:rPr lang="en-US" altLang="zh-TW" sz="1100"/>
              <a:t>Economies of scale from studio sharing common infrastructure</a:t>
            </a:r>
          </a:p>
          <a:p>
            <a:pPr marL="628650" lvl="1" indent="-171450">
              <a:buFont typeface="Arial" panose="020B0604020202020204" pitchFamily="34" charset="0"/>
              <a:buChar char="•"/>
            </a:pPr>
            <a:r>
              <a:rPr lang="en-US" altLang="zh-TW" sz="1100"/>
              <a:t>Prudent resource allocation by management</a:t>
            </a:r>
          </a:p>
          <a:p>
            <a:pPr marL="628650" lvl="1" indent="-171450">
              <a:buFont typeface="Arial" panose="020B0604020202020204" pitchFamily="34" charset="0"/>
              <a:buChar char="•"/>
            </a:pPr>
            <a:r>
              <a:rPr lang="en-US" altLang="zh-TW" sz="1100"/>
              <a:t>Flat management style and corporate culture</a:t>
            </a:r>
          </a:p>
          <a:p>
            <a:pPr marL="0" lvl="0" indent="0">
              <a:buFont typeface="Arial" panose="020B0604020202020204" pitchFamily="34" charset="0"/>
              <a:buNone/>
            </a:pPr>
            <a:r>
              <a:rPr lang="en-US" altLang="zh-TW" sz="1100"/>
              <a:t>In fact, since 2018, NetEase’s profit margins have been gradually increasing. This is because of lower investments into other businesses and Alibaba acquiring Koala.</a:t>
            </a:r>
          </a:p>
          <a:p>
            <a:pPr marL="0" lvl="0" indent="0">
              <a:buFont typeface="Arial" panose="020B0604020202020204" pitchFamily="34" charset="0"/>
              <a:buNone/>
            </a:pPr>
            <a:r>
              <a:rPr lang="en-US" altLang="zh-TW" sz="1100"/>
              <a:t>With lower fund requirement for investment, NetEase returns more of its cash to shareholders as you can see the payout ratio has been increasing.</a:t>
            </a:r>
          </a:p>
          <a:p>
            <a:pPr marL="0" lvl="0" indent="0">
              <a:buFont typeface="Arial" panose="020B0604020202020204" pitchFamily="34" charset="0"/>
              <a:buNone/>
            </a:pPr>
            <a:r>
              <a:rPr lang="en-US" altLang="zh-TW" sz="1100"/>
              <a:t>We believe NetEase will continue the trend to pay more dividend and do more buyback.</a:t>
            </a:r>
          </a:p>
        </p:txBody>
      </p:sp>
    </p:spTree>
    <p:extLst>
      <p:ext uri="{BB962C8B-B14F-4D97-AF65-F5344CB8AC3E}">
        <p14:creationId xmlns:p14="http://schemas.microsoft.com/office/powerpoint/2010/main" val="2415220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zh-TW" altLang="en-US"/>
          </a:p>
        </p:txBody>
      </p:sp>
    </p:spTree>
    <p:extLst>
      <p:ext uri="{BB962C8B-B14F-4D97-AF65-F5344CB8AC3E}">
        <p14:creationId xmlns:p14="http://schemas.microsoft.com/office/powerpoint/2010/main" val="7051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1" name="Google Shape;61;p9"/>
          <p:cNvSpPr/>
          <p:nvPr/>
        </p:nvSpPr>
        <p:spPr>
          <a:xfrm rot="-5400000">
            <a:off x="1135750" y="-1155150"/>
            <a:ext cx="181200" cy="2491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Light"/>
              <a:ea typeface="Chivo Light"/>
              <a:cs typeface="Chivo Light"/>
              <a:sym typeface="Chivo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sp>
        <p:nvSpPr>
          <p:cNvPr id="63" name="Google Shape;63;p10"/>
          <p:cNvSpPr>
            <a:spLocks noGrp="1"/>
          </p:cNvSpPr>
          <p:nvPr>
            <p:ph type="pic" idx="2"/>
          </p:nvPr>
        </p:nvSpPr>
        <p:spPr>
          <a:xfrm>
            <a:off x="0" y="0"/>
            <a:ext cx="9144000" cy="5143500"/>
          </a:xfrm>
          <a:prstGeom prst="rect">
            <a:avLst/>
          </a:prstGeom>
          <a:noFill/>
          <a:ln>
            <a:noFill/>
          </a:ln>
        </p:spPr>
      </p:sp>
      <p:sp>
        <p:nvSpPr>
          <p:cNvPr id="64" name="Google Shape;64;p10"/>
          <p:cNvSpPr txBox="1">
            <a:spLocks noGrp="1"/>
          </p:cNvSpPr>
          <p:nvPr>
            <p:ph type="title"/>
          </p:nvPr>
        </p:nvSpPr>
        <p:spPr>
          <a:xfrm>
            <a:off x="720000" y="3859100"/>
            <a:ext cx="7704000" cy="7494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900"/>
              <a:buNone/>
              <a:defRPr/>
            </a:lvl1pPr>
            <a:lvl2pPr lvl="1" algn="ctr" rtl="0">
              <a:spcBef>
                <a:spcPts val="0"/>
              </a:spcBef>
              <a:spcAft>
                <a:spcPts val="0"/>
              </a:spcAft>
              <a:buSzPts val="2900"/>
              <a:buNone/>
              <a:defRPr/>
            </a:lvl2pPr>
            <a:lvl3pPr lvl="2" algn="ctr" rtl="0">
              <a:spcBef>
                <a:spcPts val="0"/>
              </a:spcBef>
              <a:spcAft>
                <a:spcPts val="0"/>
              </a:spcAft>
              <a:buSzPts val="2900"/>
              <a:buNone/>
              <a:defRPr/>
            </a:lvl3pPr>
            <a:lvl4pPr lvl="3" algn="ctr" rtl="0">
              <a:spcBef>
                <a:spcPts val="0"/>
              </a:spcBef>
              <a:spcAft>
                <a:spcPts val="0"/>
              </a:spcAft>
              <a:buSzPts val="2900"/>
              <a:buNone/>
              <a:defRPr/>
            </a:lvl4pPr>
            <a:lvl5pPr lvl="4" algn="ctr" rtl="0">
              <a:spcBef>
                <a:spcPts val="0"/>
              </a:spcBef>
              <a:spcAft>
                <a:spcPts val="0"/>
              </a:spcAft>
              <a:buSzPts val="2900"/>
              <a:buNone/>
              <a:defRPr/>
            </a:lvl5pPr>
            <a:lvl6pPr lvl="5" algn="ctr" rtl="0">
              <a:spcBef>
                <a:spcPts val="0"/>
              </a:spcBef>
              <a:spcAft>
                <a:spcPts val="0"/>
              </a:spcAft>
              <a:buSzPts val="2900"/>
              <a:buNone/>
              <a:defRPr/>
            </a:lvl6pPr>
            <a:lvl7pPr lvl="6" algn="ctr" rtl="0">
              <a:spcBef>
                <a:spcPts val="0"/>
              </a:spcBef>
              <a:spcAft>
                <a:spcPts val="0"/>
              </a:spcAft>
              <a:buSzPts val="2900"/>
              <a:buNone/>
              <a:defRPr/>
            </a:lvl7pPr>
            <a:lvl8pPr lvl="7" algn="ctr" rtl="0">
              <a:spcBef>
                <a:spcPts val="0"/>
              </a:spcBef>
              <a:spcAft>
                <a:spcPts val="0"/>
              </a:spcAft>
              <a:buSzPts val="2900"/>
              <a:buNone/>
              <a:defRPr/>
            </a:lvl8pPr>
            <a:lvl9pPr lvl="8" algn="ctr" rtl="0">
              <a:spcBef>
                <a:spcPts val="0"/>
              </a:spcBef>
              <a:spcAft>
                <a:spcPts val="0"/>
              </a:spcAft>
              <a:buSzPts val="29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1284000" y="1366338"/>
            <a:ext cx="65760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7" name="Google Shape;67;p11"/>
          <p:cNvSpPr txBox="1">
            <a:spLocks noGrp="1"/>
          </p:cNvSpPr>
          <p:nvPr>
            <p:ph type="subTitle" idx="1"/>
          </p:nvPr>
        </p:nvSpPr>
        <p:spPr>
          <a:xfrm>
            <a:off x="1284000" y="3063763"/>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8" name="Google Shape;68;p11"/>
          <p:cNvSpPr/>
          <p:nvPr/>
        </p:nvSpPr>
        <p:spPr>
          <a:xfrm rot="-5400000">
            <a:off x="7807650" y="-1155150"/>
            <a:ext cx="181200" cy="2491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Light"/>
              <a:ea typeface="Chivo Light"/>
              <a:cs typeface="Chivo Light"/>
              <a:sym typeface="Chivo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3">
  <p:cSld name="BLANK_1_1_1_1_1_2_1_1">
    <p:spTree>
      <p:nvGrpSpPr>
        <p:cNvPr id="1" name="Shape 206"/>
        <p:cNvGrpSpPr/>
        <p:nvPr/>
      </p:nvGrpSpPr>
      <p:grpSpPr>
        <a:xfrm>
          <a:off x="0" y="0"/>
          <a:ext cx="0" cy="0"/>
          <a:chOff x="0" y="0"/>
          <a:chExt cx="0" cy="0"/>
        </a:xfrm>
      </p:grpSpPr>
      <p:sp>
        <p:nvSpPr>
          <p:cNvPr id="207" name="Google Shape;20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08" name="Google Shape;208;p24"/>
          <p:cNvGrpSpPr/>
          <p:nvPr/>
        </p:nvGrpSpPr>
        <p:grpSpPr>
          <a:xfrm>
            <a:off x="0" y="-2"/>
            <a:ext cx="9143988" cy="5150300"/>
            <a:chOff x="0" y="-2"/>
            <a:chExt cx="9143988" cy="5150300"/>
          </a:xfrm>
        </p:grpSpPr>
        <p:grpSp>
          <p:nvGrpSpPr>
            <p:cNvPr id="209" name="Google Shape;209;p24"/>
            <p:cNvGrpSpPr/>
            <p:nvPr/>
          </p:nvGrpSpPr>
          <p:grpSpPr>
            <a:xfrm>
              <a:off x="0" y="4617748"/>
              <a:ext cx="2818850" cy="532550"/>
              <a:chOff x="0" y="4617748"/>
              <a:chExt cx="2818850" cy="532550"/>
            </a:xfrm>
          </p:grpSpPr>
          <p:sp>
            <p:nvSpPr>
              <p:cNvPr id="210" name="Google Shape;210;p24"/>
              <p:cNvSpPr/>
              <p:nvPr/>
            </p:nvSpPr>
            <p:spPr>
              <a:xfrm rot="5400000">
                <a:off x="90750" y="4526998"/>
                <a:ext cx="532500" cy="714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Light"/>
                  <a:ea typeface="Chivo Light"/>
                  <a:cs typeface="Chivo Light"/>
                  <a:sym typeface="Chivo Light"/>
                </a:endParaRPr>
              </a:p>
            </p:txBody>
          </p:sp>
          <p:sp>
            <p:nvSpPr>
              <p:cNvPr id="211" name="Google Shape;211;p24"/>
              <p:cNvSpPr/>
              <p:nvPr/>
            </p:nvSpPr>
            <p:spPr>
              <a:xfrm rot="5400000">
                <a:off x="1720250" y="4051698"/>
                <a:ext cx="280500" cy="19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Light"/>
                  <a:ea typeface="Chivo Light"/>
                  <a:cs typeface="Chivo Light"/>
                  <a:sym typeface="Chivo Light"/>
                </a:endParaRPr>
              </a:p>
            </p:txBody>
          </p:sp>
        </p:grpSp>
        <p:grpSp>
          <p:nvGrpSpPr>
            <p:cNvPr id="212" name="Google Shape;212;p24"/>
            <p:cNvGrpSpPr/>
            <p:nvPr/>
          </p:nvGrpSpPr>
          <p:grpSpPr>
            <a:xfrm>
              <a:off x="6663888" y="-2"/>
              <a:ext cx="2480100" cy="985202"/>
              <a:chOff x="6663888" y="-2"/>
              <a:chExt cx="2480100" cy="985202"/>
            </a:xfrm>
          </p:grpSpPr>
          <p:sp>
            <p:nvSpPr>
              <p:cNvPr id="213" name="Google Shape;213;p24"/>
              <p:cNvSpPr/>
              <p:nvPr/>
            </p:nvSpPr>
            <p:spPr>
              <a:xfrm rot="10800000">
                <a:off x="8863450" y="362400"/>
                <a:ext cx="280500" cy="622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Light"/>
                  <a:ea typeface="Chivo Light"/>
                  <a:cs typeface="Chivo Light"/>
                  <a:sym typeface="Chivo Light"/>
                </a:endParaRPr>
              </a:p>
            </p:txBody>
          </p:sp>
          <p:sp>
            <p:nvSpPr>
              <p:cNvPr id="214" name="Google Shape;214;p24"/>
              <p:cNvSpPr/>
              <p:nvPr/>
            </p:nvSpPr>
            <p:spPr>
              <a:xfrm rot="-5400000" flipH="1">
                <a:off x="7813338" y="-1149452"/>
                <a:ext cx="181200" cy="2480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Light"/>
                  <a:ea typeface="Chivo Light"/>
                  <a:cs typeface="Chivo Light"/>
                  <a:sym typeface="Chivo Light"/>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20"/>
        <p:cNvGrpSpPr/>
        <p:nvPr/>
      </p:nvGrpSpPr>
      <p:grpSpPr>
        <a:xfrm>
          <a:off x="0" y="0"/>
          <a:ext cx="0" cy="0"/>
          <a:chOff x="0" y="0"/>
          <a:chExt cx="0" cy="0"/>
        </a:xfrm>
      </p:grpSpPr>
      <p:grpSp>
        <p:nvGrpSpPr>
          <p:cNvPr id="221" name="Google Shape;221;p26"/>
          <p:cNvGrpSpPr/>
          <p:nvPr/>
        </p:nvGrpSpPr>
        <p:grpSpPr>
          <a:xfrm>
            <a:off x="0" y="0"/>
            <a:ext cx="9143950" cy="5150248"/>
            <a:chOff x="0" y="0"/>
            <a:chExt cx="9143950" cy="5150248"/>
          </a:xfrm>
        </p:grpSpPr>
        <p:grpSp>
          <p:nvGrpSpPr>
            <p:cNvPr id="222" name="Google Shape;222;p26"/>
            <p:cNvGrpSpPr/>
            <p:nvPr/>
          </p:nvGrpSpPr>
          <p:grpSpPr>
            <a:xfrm>
              <a:off x="8429950" y="0"/>
              <a:ext cx="714000" cy="2629893"/>
              <a:chOff x="8429950" y="0"/>
              <a:chExt cx="714000" cy="2629893"/>
            </a:xfrm>
          </p:grpSpPr>
          <p:sp>
            <p:nvSpPr>
              <p:cNvPr id="223" name="Google Shape;223;p26"/>
              <p:cNvSpPr/>
              <p:nvPr/>
            </p:nvSpPr>
            <p:spPr>
              <a:xfrm rot="-5400000">
                <a:off x="8520700" y="-90750"/>
                <a:ext cx="532500" cy="714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Light"/>
                  <a:ea typeface="Chivo Light"/>
                  <a:cs typeface="Chivo Light"/>
                  <a:sym typeface="Chivo Light"/>
                </a:endParaRPr>
              </a:p>
            </p:txBody>
          </p:sp>
          <p:sp>
            <p:nvSpPr>
              <p:cNvPr id="224" name="Google Shape;224;p26"/>
              <p:cNvSpPr/>
              <p:nvPr/>
            </p:nvSpPr>
            <p:spPr>
              <a:xfrm rot="10800000">
                <a:off x="8861950" y="713193"/>
                <a:ext cx="282000" cy="19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Light"/>
                  <a:ea typeface="Chivo Light"/>
                  <a:cs typeface="Chivo Light"/>
                  <a:sym typeface="Chivo Light"/>
                </a:endParaRPr>
              </a:p>
            </p:txBody>
          </p:sp>
        </p:grpSp>
        <p:grpSp>
          <p:nvGrpSpPr>
            <p:cNvPr id="225" name="Google Shape;225;p26"/>
            <p:cNvGrpSpPr/>
            <p:nvPr/>
          </p:nvGrpSpPr>
          <p:grpSpPr>
            <a:xfrm>
              <a:off x="0" y="4092923"/>
              <a:ext cx="2480100" cy="1057325"/>
              <a:chOff x="0" y="4092923"/>
              <a:chExt cx="2480100" cy="1057325"/>
            </a:xfrm>
          </p:grpSpPr>
          <p:sp>
            <p:nvSpPr>
              <p:cNvPr id="226" name="Google Shape;226;p26"/>
              <p:cNvSpPr/>
              <p:nvPr/>
            </p:nvSpPr>
            <p:spPr>
              <a:xfrm rot="-5400000" flipH="1">
                <a:off x="1149450" y="3819598"/>
                <a:ext cx="181200" cy="2480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Light"/>
                  <a:ea typeface="Chivo Light"/>
                  <a:cs typeface="Chivo Light"/>
                  <a:sym typeface="Chivo Light"/>
                </a:endParaRPr>
              </a:p>
            </p:txBody>
          </p:sp>
          <p:sp>
            <p:nvSpPr>
              <p:cNvPr id="227" name="Google Shape;227;p26"/>
              <p:cNvSpPr/>
              <p:nvPr/>
            </p:nvSpPr>
            <p:spPr>
              <a:xfrm>
                <a:off x="0" y="4092923"/>
                <a:ext cx="532500" cy="714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Light"/>
                  <a:ea typeface="Chivo Light"/>
                  <a:cs typeface="Chivo Light"/>
                  <a:sym typeface="Chivo Light"/>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28"/>
        <p:cNvGrpSpPr/>
        <p:nvPr/>
      </p:nvGrpSpPr>
      <p:grpSpPr>
        <a:xfrm>
          <a:off x="0" y="0"/>
          <a:ext cx="0" cy="0"/>
          <a:chOff x="0" y="0"/>
          <a:chExt cx="0" cy="0"/>
        </a:xfrm>
      </p:grpSpPr>
      <p:grpSp>
        <p:nvGrpSpPr>
          <p:cNvPr id="229" name="Google Shape;229;p27"/>
          <p:cNvGrpSpPr/>
          <p:nvPr/>
        </p:nvGrpSpPr>
        <p:grpSpPr>
          <a:xfrm>
            <a:off x="-1912" y="-252"/>
            <a:ext cx="9145863" cy="5152508"/>
            <a:chOff x="-1912" y="-252"/>
            <a:chExt cx="9145863" cy="5152508"/>
          </a:xfrm>
        </p:grpSpPr>
        <p:grpSp>
          <p:nvGrpSpPr>
            <p:cNvPr id="230" name="Google Shape;230;p27"/>
            <p:cNvGrpSpPr/>
            <p:nvPr/>
          </p:nvGrpSpPr>
          <p:grpSpPr>
            <a:xfrm>
              <a:off x="6325100" y="4617748"/>
              <a:ext cx="2818850" cy="534508"/>
              <a:chOff x="6325100" y="4617748"/>
              <a:chExt cx="2818850" cy="534508"/>
            </a:xfrm>
          </p:grpSpPr>
          <p:sp>
            <p:nvSpPr>
              <p:cNvPr id="231" name="Google Shape;231;p27"/>
              <p:cNvSpPr/>
              <p:nvPr/>
            </p:nvSpPr>
            <p:spPr>
              <a:xfrm rot="-5400000" flipH="1">
                <a:off x="8520700" y="4526998"/>
                <a:ext cx="532500" cy="714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Light"/>
                  <a:ea typeface="Chivo Light"/>
                  <a:cs typeface="Chivo Light"/>
                  <a:sym typeface="Chivo Light"/>
                </a:endParaRPr>
              </a:p>
            </p:txBody>
          </p:sp>
          <p:sp>
            <p:nvSpPr>
              <p:cNvPr id="232" name="Google Shape;232;p27"/>
              <p:cNvSpPr/>
              <p:nvPr/>
            </p:nvSpPr>
            <p:spPr>
              <a:xfrm rot="-5400000" flipH="1">
                <a:off x="7143200" y="4053656"/>
                <a:ext cx="280500" cy="1916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Light"/>
                  <a:ea typeface="Chivo Light"/>
                  <a:cs typeface="Chivo Light"/>
                  <a:sym typeface="Chivo Light"/>
                </a:endParaRPr>
              </a:p>
            </p:txBody>
          </p:sp>
        </p:grpSp>
        <p:grpSp>
          <p:nvGrpSpPr>
            <p:cNvPr id="233" name="Google Shape;233;p27"/>
            <p:cNvGrpSpPr/>
            <p:nvPr/>
          </p:nvGrpSpPr>
          <p:grpSpPr>
            <a:xfrm>
              <a:off x="-1912" y="-252"/>
              <a:ext cx="2480100" cy="985452"/>
              <a:chOff x="-1912" y="-252"/>
              <a:chExt cx="2480100" cy="985452"/>
            </a:xfrm>
          </p:grpSpPr>
          <p:sp>
            <p:nvSpPr>
              <p:cNvPr id="234" name="Google Shape;234;p27"/>
              <p:cNvSpPr/>
              <p:nvPr/>
            </p:nvSpPr>
            <p:spPr>
              <a:xfrm rot="10800000" flipH="1">
                <a:off x="0" y="362400"/>
                <a:ext cx="280500" cy="622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Light"/>
                  <a:ea typeface="Chivo Light"/>
                  <a:cs typeface="Chivo Light"/>
                  <a:sym typeface="Chivo Light"/>
                </a:endParaRPr>
              </a:p>
            </p:txBody>
          </p:sp>
          <p:sp>
            <p:nvSpPr>
              <p:cNvPr id="235" name="Google Shape;235;p27"/>
              <p:cNvSpPr/>
              <p:nvPr/>
            </p:nvSpPr>
            <p:spPr>
              <a:xfrm rot="-5400000" flipH="1">
                <a:off x="1147538" y="-1149702"/>
                <a:ext cx="181200" cy="2480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Light"/>
                  <a:ea typeface="Chivo Light"/>
                  <a:cs typeface="Chivo Light"/>
                  <a:sym typeface="Chivo Light"/>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900"/>
              <a:buFont typeface="Hanken Grotesk"/>
              <a:buNone/>
              <a:defRPr sz="2900" b="1">
                <a:solidFill>
                  <a:schemeClr val="dk1"/>
                </a:solidFill>
                <a:latin typeface="Hanken Grotesk"/>
                <a:ea typeface="Hanken Grotesk"/>
                <a:cs typeface="Hanken Grotesk"/>
                <a:sym typeface="Hanken Grotesk"/>
              </a:defRPr>
            </a:lvl1pPr>
            <a:lvl2pPr lvl="1" rtl="0">
              <a:spcBef>
                <a:spcPts val="0"/>
              </a:spcBef>
              <a:spcAft>
                <a:spcPts val="0"/>
              </a:spcAft>
              <a:buClr>
                <a:schemeClr val="dk1"/>
              </a:buClr>
              <a:buSzPts val="2900"/>
              <a:buFont typeface="Hanken Grotesk"/>
              <a:buNone/>
              <a:defRPr sz="2900" b="1">
                <a:solidFill>
                  <a:schemeClr val="dk1"/>
                </a:solidFill>
                <a:latin typeface="Hanken Grotesk"/>
                <a:ea typeface="Hanken Grotesk"/>
                <a:cs typeface="Hanken Grotesk"/>
                <a:sym typeface="Hanken Grotesk"/>
              </a:defRPr>
            </a:lvl2pPr>
            <a:lvl3pPr lvl="2" rtl="0">
              <a:spcBef>
                <a:spcPts val="0"/>
              </a:spcBef>
              <a:spcAft>
                <a:spcPts val="0"/>
              </a:spcAft>
              <a:buClr>
                <a:schemeClr val="dk1"/>
              </a:buClr>
              <a:buSzPts val="2900"/>
              <a:buFont typeface="Hanken Grotesk"/>
              <a:buNone/>
              <a:defRPr sz="2900" b="1">
                <a:solidFill>
                  <a:schemeClr val="dk1"/>
                </a:solidFill>
                <a:latin typeface="Hanken Grotesk"/>
                <a:ea typeface="Hanken Grotesk"/>
                <a:cs typeface="Hanken Grotesk"/>
                <a:sym typeface="Hanken Grotesk"/>
              </a:defRPr>
            </a:lvl3pPr>
            <a:lvl4pPr lvl="3" rtl="0">
              <a:spcBef>
                <a:spcPts val="0"/>
              </a:spcBef>
              <a:spcAft>
                <a:spcPts val="0"/>
              </a:spcAft>
              <a:buClr>
                <a:schemeClr val="dk1"/>
              </a:buClr>
              <a:buSzPts val="2900"/>
              <a:buFont typeface="Hanken Grotesk"/>
              <a:buNone/>
              <a:defRPr sz="2900" b="1">
                <a:solidFill>
                  <a:schemeClr val="dk1"/>
                </a:solidFill>
                <a:latin typeface="Hanken Grotesk"/>
                <a:ea typeface="Hanken Grotesk"/>
                <a:cs typeface="Hanken Grotesk"/>
                <a:sym typeface="Hanken Grotesk"/>
              </a:defRPr>
            </a:lvl4pPr>
            <a:lvl5pPr lvl="4" rtl="0">
              <a:spcBef>
                <a:spcPts val="0"/>
              </a:spcBef>
              <a:spcAft>
                <a:spcPts val="0"/>
              </a:spcAft>
              <a:buClr>
                <a:schemeClr val="dk1"/>
              </a:buClr>
              <a:buSzPts val="2900"/>
              <a:buFont typeface="Hanken Grotesk"/>
              <a:buNone/>
              <a:defRPr sz="2900" b="1">
                <a:solidFill>
                  <a:schemeClr val="dk1"/>
                </a:solidFill>
                <a:latin typeface="Hanken Grotesk"/>
                <a:ea typeface="Hanken Grotesk"/>
                <a:cs typeface="Hanken Grotesk"/>
                <a:sym typeface="Hanken Grotesk"/>
              </a:defRPr>
            </a:lvl5pPr>
            <a:lvl6pPr lvl="5" rtl="0">
              <a:spcBef>
                <a:spcPts val="0"/>
              </a:spcBef>
              <a:spcAft>
                <a:spcPts val="0"/>
              </a:spcAft>
              <a:buClr>
                <a:schemeClr val="dk1"/>
              </a:buClr>
              <a:buSzPts val="2900"/>
              <a:buFont typeface="Hanken Grotesk"/>
              <a:buNone/>
              <a:defRPr sz="2900" b="1">
                <a:solidFill>
                  <a:schemeClr val="dk1"/>
                </a:solidFill>
                <a:latin typeface="Hanken Grotesk"/>
                <a:ea typeface="Hanken Grotesk"/>
                <a:cs typeface="Hanken Grotesk"/>
                <a:sym typeface="Hanken Grotesk"/>
              </a:defRPr>
            </a:lvl6pPr>
            <a:lvl7pPr lvl="6" rtl="0">
              <a:spcBef>
                <a:spcPts val="0"/>
              </a:spcBef>
              <a:spcAft>
                <a:spcPts val="0"/>
              </a:spcAft>
              <a:buClr>
                <a:schemeClr val="dk1"/>
              </a:buClr>
              <a:buSzPts val="2900"/>
              <a:buFont typeface="Hanken Grotesk"/>
              <a:buNone/>
              <a:defRPr sz="2900" b="1">
                <a:solidFill>
                  <a:schemeClr val="dk1"/>
                </a:solidFill>
                <a:latin typeface="Hanken Grotesk"/>
                <a:ea typeface="Hanken Grotesk"/>
                <a:cs typeface="Hanken Grotesk"/>
                <a:sym typeface="Hanken Grotesk"/>
              </a:defRPr>
            </a:lvl7pPr>
            <a:lvl8pPr lvl="7" rtl="0">
              <a:spcBef>
                <a:spcPts val="0"/>
              </a:spcBef>
              <a:spcAft>
                <a:spcPts val="0"/>
              </a:spcAft>
              <a:buClr>
                <a:schemeClr val="dk1"/>
              </a:buClr>
              <a:buSzPts val="2900"/>
              <a:buFont typeface="Hanken Grotesk"/>
              <a:buNone/>
              <a:defRPr sz="2900" b="1">
                <a:solidFill>
                  <a:schemeClr val="dk1"/>
                </a:solidFill>
                <a:latin typeface="Hanken Grotesk"/>
                <a:ea typeface="Hanken Grotesk"/>
                <a:cs typeface="Hanken Grotesk"/>
                <a:sym typeface="Hanken Grotesk"/>
              </a:defRPr>
            </a:lvl8pPr>
            <a:lvl9pPr lvl="8" rtl="0">
              <a:spcBef>
                <a:spcPts val="0"/>
              </a:spcBef>
              <a:spcAft>
                <a:spcPts val="0"/>
              </a:spcAft>
              <a:buClr>
                <a:schemeClr val="dk1"/>
              </a:buClr>
              <a:buSzPts val="2900"/>
              <a:buFont typeface="Hanken Grotesk"/>
              <a:buNone/>
              <a:defRPr sz="2900" b="1">
                <a:solidFill>
                  <a:schemeClr val="dk1"/>
                </a:solidFill>
                <a:latin typeface="Hanken Grotesk"/>
                <a:ea typeface="Hanken Grotesk"/>
                <a:cs typeface="Hanken Grotesk"/>
                <a:sym typeface="Hanken Grotesk"/>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strument Sans"/>
              <a:buChar char="●"/>
              <a:defRPr sz="1200">
                <a:solidFill>
                  <a:schemeClr val="dk1"/>
                </a:solidFill>
                <a:latin typeface="Instrument Sans"/>
                <a:ea typeface="Instrument Sans"/>
                <a:cs typeface="Instrument Sans"/>
                <a:sym typeface="Instrument Sans"/>
              </a:defRPr>
            </a:lvl1pPr>
            <a:lvl2pPr marL="914400" lvl="1" indent="-304800">
              <a:lnSpc>
                <a:spcPct val="100000"/>
              </a:lnSpc>
              <a:spcBef>
                <a:spcPts val="0"/>
              </a:spcBef>
              <a:spcAft>
                <a:spcPts val="0"/>
              </a:spcAft>
              <a:buClr>
                <a:schemeClr val="dk1"/>
              </a:buClr>
              <a:buSzPts val="1200"/>
              <a:buFont typeface="Instrument Sans"/>
              <a:buChar char="○"/>
              <a:defRPr sz="1200">
                <a:solidFill>
                  <a:schemeClr val="dk1"/>
                </a:solidFill>
                <a:latin typeface="Instrument Sans"/>
                <a:ea typeface="Instrument Sans"/>
                <a:cs typeface="Instrument Sans"/>
                <a:sym typeface="Instrument Sans"/>
              </a:defRPr>
            </a:lvl2pPr>
            <a:lvl3pPr marL="1371600" lvl="2" indent="-304800">
              <a:lnSpc>
                <a:spcPct val="100000"/>
              </a:lnSpc>
              <a:spcBef>
                <a:spcPts val="0"/>
              </a:spcBef>
              <a:spcAft>
                <a:spcPts val="0"/>
              </a:spcAft>
              <a:buClr>
                <a:schemeClr val="dk1"/>
              </a:buClr>
              <a:buSzPts val="1200"/>
              <a:buFont typeface="Instrument Sans"/>
              <a:buChar char="■"/>
              <a:defRPr sz="1200">
                <a:solidFill>
                  <a:schemeClr val="dk1"/>
                </a:solidFill>
                <a:latin typeface="Instrument Sans"/>
                <a:ea typeface="Instrument Sans"/>
                <a:cs typeface="Instrument Sans"/>
                <a:sym typeface="Instrument Sans"/>
              </a:defRPr>
            </a:lvl3pPr>
            <a:lvl4pPr marL="1828800" lvl="3" indent="-304800">
              <a:lnSpc>
                <a:spcPct val="100000"/>
              </a:lnSpc>
              <a:spcBef>
                <a:spcPts val="0"/>
              </a:spcBef>
              <a:spcAft>
                <a:spcPts val="0"/>
              </a:spcAft>
              <a:buClr>
                <a:schemeClr val="dk1"/>
              </a:buClr>
              <a:buSzPts val="1200"/>
              <a:buFont typeface="Instrument Sans"/>
              <a:buChar char="●"/>
              <a:defRPr sz="1200">
                <a:solidFill>
                  <a:schemeClr val="dk1"/>
                </a:solidFill>
                <a:latin typeface="Instrument Sans"/>
                <a:ea typeface="Instrument Sans"/>
                <a:cs typeface="Instrument Sans"/>
                <a:sym typeface="Instrument Sans"/>
              </a:defRPr>
            </a:lvl4pPr>
            <a:lvl5pPr marL="2286000" lvl="4" indent="-304800">
              <a:lnSpc>
                <a:spcPct val="100000"/>
              </a:lnSpc>
              <a:spcBef>
                <a:spcPts val="0"/>
              </a:spcBef>
              <a:spcAft>
                <a:spcPts val="0"/>
              </a:spcAft>
              <a:buClr>
                <a:schemeClr val="dk1"/>
              </a:buClr>
              <a:buSzPts val="1200"/>
              <a:buFont typeface="Instrument Sans"/>
              <a:buChar char="○"/>
              <a:defRPr sz="1200">
                <a:solidFill>
                  <a:schemeClr val="dk1"/>
                </a:solidFill>
                <a:latin typeface="Instrument Sans"/>
                <a:ea typeface="Instrument Sans"/>
                <a:cs typeface="Instrument Sans"/>
                <a:sym typeface="Instrument Sans"/>
              </a:defRPr>
            </a:lvl5pPr>
            <a:lvl6pPr marL="2743200" lvl="5" indent="-304800">
              <a:lnSpc>
                <a:spcPct val="100000"/>
              </a:lnSpc>
              <a:spcBef>
                <a:spcPts val="0"/>
              </a:spcBef>
              <a:spcAft>
                <a:spcPts val="0"/>
              </a:spcAft>
              <a:buClr>
                <a:schemeClr val="dk1"/>
              </a:buClr>
              <a:buSzPts val="1200"/>
              <a:buFont typeface="Instrument Sans"/>
              <a:buChar char="■"/>
              <a:defRPr sz="1200">
                <a:solidFill>
                  <a:schemeClr val="dk1"/>
                </a:solidFill>
                <a:latin typeface="Instrument Sans"/>
                <a:ea typeface="Instrument Sans"/>
                <a:cs typeface="Instrument Sans"/>
                <a:sym typeface="Instrument Sans"/>
              </a:defRPr>
            </a:lvl6pPr>
            <a:lvl7pPr marL="3200400" lvl="6" indent="-304800">
              <a:lnSpc>
                <a:spcPct val="100000"/>
              </a:lnSpc>
              <a:spcBef>
                <a:spcPts val="0"/>
              </a:spcBef>
              <a:spcAft>
                <a:spcPts val="0"/>
              </a:spcAft>
              <a:buClr>
                <a:schemeClr val="dk1"/>
              </a:buClr>
              <a:buSzPts val="1200"/>
              <a:buFont typeface="Instrument Sans"/>
              <a:buChar char="●"/>
              <a:defRPr sz="1200">
                <a:solidFill>
                  <a:schemeClr val="dk1"/>
                </a:solidFill>
                <a:latin typeface="Instrument Sans"/>
                <a:ea typeface="Instrument Sans"/>
                <a:cs typeface="Instrument Sans"/>
                <a:sym typeface="Instrument Sans"/>
              </a:defRPr>
            </a:lvl7pPr>
            <a:lvl8pPr marL="3657600" lvl="7" indent="-304800">
              <a:lnSpc>
                <a:spcPct val="100000"/>
              </a:lnSpc>
              <a:spcBef>
                <a:spcPts val="0"/>
              </a:spcBef>
              <a:spcAft>
                <a:spcPts val="0"/>
              </a:spcAft>
              <a:buClr>
                <a:schemeClr val="dk1"/>
              </a:buClr>
              <a:buSzPts val="1200"/>
              <a:buFont typeface="Instrument Sans"/>
              <a:buChar char="○"/>
              <a:defRPr sz="1200">
                <a:solidFill>
                  <a:schemeClr val="dk1"/>
                </a:solidFill>
                <a:latin typeface="Instrument Sans"/>
                <a:ea typeface="Instrument Sans"/>
                <a:cs typeface="Instrument Sans"/>
                <a:sym typeface="Instrument Sans"/>
              </a:defRPr>
            </a:lvl8pPr>
            <a:lvl9pPr marL="4114800" lvl="8" indent="-304800">
              <a:lnSpc>
                <a:spcPct val="100000"/>
              </a:lnSpc>
              <a:spcBef>
                <a:spcPts val="0"/>
              </a:spcBef>
              <a:spcAft>
                <a:spcPts val="0"/>
              </a:spcAft>
              <a:buClr>
                <a:schemeClr val="dk1"/>
              </a:buClr>
              <a:buSzPts val="1200"/>
              <a:buFont typeface="Instrument Sans"/>
              <a:buChar char="■"/>
              <a:defRPr sz="1200">
                <a:solidFill>
                  <a:schemeClr val="dk1"/>
                </a:solidFill>
                <a:latin typeface="Instrument Sans"/>
                <a:ea typeface="Instrument Sans"/>
                <a:cs typeface="Instrument Sans"/>
                <a:sym typeface="Instrument Sans"/>
              </a:defRPr>
            </a:lvl9pPr>
          </a:lstStyle>
          <a:p>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70" r:id="rId5"/>
    <p:sldLayoutId id="2147483672" r:id="rId6"/>
    <p:sldLayoutId id="2147483673"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lage of posters&#10;&#10;Description automatically generated">
            <a:extLst>
              <a:ext uri="{FF2B5EF4-FFF2-40B4-BE49-F238E27FC236}">
                <a16:creationId xmlns:a16="http://schemas.microsoft.com/office/drawing/2014/main" id="{65ECFE6E-0E48-57B2-A9DF-289A5375083F}"/>
              </a:ext>
            </a:extLst>
          </p:cNvPr>
          <p:cNvPicPr>
            <a:picLocks noChangeAspect="1"/>
          </p:cNvPicPr>
          <p:nvPr/>
        </p:nvPicPr>
        <p:blipFill rotWithShape="1">
          <a:blip r:embed="rId3">
            <a:alphaModFix amt="80000"/>
          </a:blip>
          <a:srcRect l="519" t="907" b="50555"/>
          <a:stretch/>
        </p:blipFill>
        <p:spPr>
          <a:xfrm>
            <a:off x="4159250" y="558800"/>
            <a:ext cx="4984750" cy="1425502"/>
          </a:xfrm>
          <a:prstGeom prst="rect">
            <a:avLst/>
          </a:prstGeom>
        </p:spPr>
      </p:pic>
      <p:pic>
        <p:nvPicPr>
          <p:cNvPr id="3" name="Picture 2" descr="A logo with red wings and text&#10;&#10;Description automatically generated">
            <a:extLst>
              <a:ext uri="{FF2B5EF4-FFF2-40B4-BE49-F238E27FC236}">
                <a16:creationId xmlns:a16="http://schemas.microsoft.com/office/drawing/2014/main" id="{20E59317-D64E-7022-ACDB-1FAB438560B5}"/>
              </a:ext>
            </a:extLst>
          </p:cNvPr>
          <p:cNvPicPr>
            <a:picLocks noChangeAspect="1"/>
          </p:cNvPicPr>
          <p:nvPr/>
        </p:nvPicPr>
        <p:blipFill>
          <a:blip r:embed="rId4"/>
          <a:stretch>
            <a:fillRect/>
          </a:stretch>
        </p:blipFill>
        <p:spPr>
          <a:xfrm>
            <a:off x="380715" y="457782"/>
            <a:ext cx="3752491" cy="1379132"/>
          </a:xfrm>
          <a:prstGeom prst="rect">
            <a:avLst/>
          </a:prstGeom>
        </p:spPr>
      </p:pic>
      <p:pic>
        <p:nvPicPr>
          <p:cNvPr id="1028" name="Picture 4" descr="profile image">
            <a:extLst>
              <a:ext uri="{FF2B5EF4-FFF2-40B4-BE49-F238E27FC236}">
                <a16:creationId xmlns:a16="http://schemas.microsoft.com/office/drawing/2014/main" id="{1311666E-56B7-5CAE-BAB1-9EAE981C8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350" y="3131630"/>
            <a:ext cx="1000590" cy="1000590"/>
          </a:xfrm>
          <a:prstGeom prst="ellipse">
            <a:avLst/>
          </a:prstGeom>
          <a:ln w="63500" cap="rnd">
            <a:solidFill>
              <a:srgbClr val="333333"/>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9F114-F479-46A5-5CB9-5300681CCA75}"/>
              </a:ext>
            </a:extLst>
          </p:cNvPr>
          <p:cNvSpPr txBox="1"/>
          <p:nvPr/>
        </p:nvSpPr>
        <p:spPr>
          <a:xfrm>
            <a:off x="380715" y="2131690"/>
            <a:ext cx="4069345" cy="738664"/>
          </a:xfrm>
          <a:prstGeom prst="rect">
            <a:avLst/>
          </a:prstGeom>
          <a:noFill/>
        </p:spPr>
        <p:txBody>
          <a:bodyPr wrap="square" rtlCol="0">
            <a:spAutoFit/>
          </a:bodyPr>
          <a:lstStyle/>
          <a:p>
            <a:r>
              <a:rPr lang="en-US" altLang="zh-TW" b="1">
                <a:solidFill>
                  <a:schemeClr val="tx1"/>
                </a:solidFill>
              </a:rPr>
              <a:t>2024 Value Investment Proposal Competition</a:t>
            </a:r>
          </a:p>
          <a:p>
            <a:endParaRPr lang="en-US" altLang="zh-TW" b="1">
              <a:solidFill>
                <a:schemeClr val="tx1"/>
              </a:solidFill>
            </a:endParaRPr>
          </a:p>
          <a:p>
            <a:r>
              <a:rPr lang="en-US" altLang="zh-TW" b="1">
                <a:solidFill>
                  <a:schemeClr val="tx1"/>
                </a:solidFill>
              </a:rPr>
              <a:t>Team 39</a:t>
            </a:r>
            <a:endParaRPr lang="zh-TW" altLang="en-US" b="1">
              <a:solidFill>
                <a:schemeClr val="tx1"/>
              </a:solidFill>
            </a:endParaRPr>
          </a:p>
        </p:txBody>
      </p:sp>
      <p:sp>
        <p:nvSpPr>
          <p:cNvPr id="15" name="TextBox 14">
            <a:extLst>
              <a:ext uri="{FF2B5EF4-FFF2-40B4-BE49-F238E27FC236}">
                <a16:creationId xmlns:a16="http://schemas.microsoft.com/office/drawing/2014/main" id="{1A06DA05-9C84-68D0-5340-1FA2D30B52B5}"/>
              </a:ext>
            </a:extLst>
          </p:cNvPr>
          <p:cNvSpPr txBox="1"/>
          <p:nvPr/>
        </p:nvSpPr>
        <p:spPr>
          <a:xfrm>
            <a:off x="665808" y="4324163"/>
            <a:ext cx="1149674" cy="430887"/>
          </a:xfrm>
          <a:prstGeom prst="rect">
            <a:avLst/>
          </a:prstGeom>
          <a:noFill/>
        </p:spPr>
        <p:txBody>
          <a:bodyPr wrap="square" lIns="91440" tIns="45720" rIns="91440" bIns="45720" rtlCol="0" anchor="t">
            <a:spAutoFit/>
          </a:bodyPr>
          <a:lstStyle/>
          <a:p>
            <a:pPr algn="ctr"/>
            <a:r>
              <a:rPr lang="en-US" altLang="zh-TW" sz="1100" b="1" dirty="0">
                <a:solidFill>
                  <a:schemeClr val="tx1"/>
                </a:solidFill>
              </a:rPr>
              <a:t>Chak Ming Sin</a:t>
            </a:r>
            <a:endParaRPr lang="zh-TW" altLang="en-US" sz="1100" b="1" dirty="0">
              <a:solidFill>
                <a:schemeClr val="tx1"/>
              </a:solidFill>
            </a:endParaRPr>
          </a:p>
          <a:p>
            <a:pPr algn="ctr"/>
            <a:endParaRPr lang="en-US" altLang="zh-TW" sz="1100" b="1" dirty="0">
              <a:solidFill>
                <a:schemeClr val="tx1"/>
              </a:solidFill>
            </a:endParaRPr>
          </a:p>
        </p:txBody>
      </p:sp>
      <p:sp>
        <p:nvSpPr>
          <p:cNvPr id="16" name="TextBox 15">
            <a:extLst>
              <a:ext uri="{FF2B5EF4-FFF2-40B4-BE49-F238E27FC236}">
                <a16:creationId xmlns:a16="http://schemas.microsoft.com/office/drawing/2014/main" id="{494F0BAF-D524-CD93-CFF9-E2D5448B5498}"/>
              </a:ext>
            </a:extLst>
          </p:cNvPr>
          <p:cNvSpPr txBox="1"/>
          <p:nvPr/>
        </p:nvSpPr>
        <p:spPr>
          <a:xfrm>
            <a:off x="2444463" y="4324163"/>
            <a:ext cx="1149673" cy="430887"/>
          </a:xfrm>
          <a:prstGeom prst="rect">
            <a:avLst/>
          </a:prstGeom>
          <a:noFill/>
        </p:spPr>
        <p:txBody>
          <a:bodyPr wrap="square" lIns="91440" tIns="45720" rIns="91440" bIns="45720" rtlCol="0" anchor="t">
            <a:spAutoFit/>
          </a:bodyPr>
          <a:lstStyle/>
          <a:p>
            <a:pPr algn="ctr"/>
            <a:r>
              <a:rPr lang="en-US" altLang="zh-TW" sz="1100" b="1" dirty="0">
                <a:solidFill>
                  <a:schemeClr val="tx1"/>
                </a:solidFill>
              </a:rPr>
              <a:t>Ngo Yin Wong</a:t>
            </a:r>
            <a:endParaRPr lang="zh-TW" altLang="en-US" sz="1100" b="1" dirty="0">
              <a:solidFill>
                <a:schemeClr val="tx1"/>
              </a:solidFill>
            </a:endParaRPr>
          </a:p>
          <a:p>
            <a:pPr algn="ctr"/>
            <a:endParaRPr lang="en-US" altLang="zh-TW" sz="1100" b="1" dirty="0">
              <a:solidFill>
                <a:schemeClr val="tx1"/>
              </a:solidFill>
            </a:endParaRPr>
          </a:p>
        </p:txBody>
      </p:sp>
      <p:pic>
        <p:nvPicPr>
          <p:cNvPr id="5" name="Picture 4" descr="A person wearing a helmet and standing on a horse&#10;&#10;Description automatically generated">
            <a:extLst>
              <a:ext uri="{FF2B5EF4-FFF2-40B4-BE49-F238E27FC236}">
                <a16:creationId xmlns:a16="http://schemas.microsoft.com/office/drawing/2014/main" id="{3BFE0FB7-5722-E409-BAB8-EC3C3323FB51}"/>
              </a:ext>
            </a:extLst>
          </p:cNvPr>
          <p:cNvPicPr>
            <a:picLocks noChangeAspect="1" noChangeArrowheads="1"/>
          </p:cNvPicPr>
          <p:nvPr/>
        </p:nvPicPr>
        <p:blipFill>
          <a:blip r:embed="rId6"/>
          <a:srcRect/>
          <a:stretch>
            <a:fillRect/>
          </a:stretch>
        </p:blipFill>
        <p:spPr bwMode="auto">
          <a:xfrm>
            <a:off x="2519005" y="3131630"/>
            <a:ext cx="1000590" cy="1000590"/>
          </a:xfrm>
          <a:prstGeom prst="ellipse">
            <a:avLst/>
          </a:prstGeom>
          <a:ln w="63500" cap="rnd">
            <a:solidFill>
              <a:srgbClr val="333333"/>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descr="A collage of posters&#10;&#10;Description automatically generated">
            <a:extLst>
              <a:ext uri="{FF2B5EF4-FFF2-40B4-BE49-F238E27FC236}">
                <a16:creationId xmlns:a16="http://schemas.microsoft.com/office/drawing/2014/main" id="{7CBC6A74-EAA1-9124-BB9D-CE0A739AAAAA}"/>
              </a:ext>
            </a:extLst>
          </p:cNvPr>
          <p:cNvPicPr>
            <a:picLocks noChangeAspect="1"/>
          </p:cNvPicPr>
          <p:nvPr/>
        </p:nvPicPr>
        <p:blipFill rotWithShape="1">
          <a:blip r:embed="rId3">
            <a:alphaModFix amt="80000"/>
          </a:blip>
          <a:srcRect t="50555"/>
          <a:stretch/>
        </p:blipFill>
        <p:spPr>
          <a:xfrm>
            <a:off x="4159250" y="3233575"/>
            <a:ext cx="4984750" cy="1444594"/>
          </a:xfrm>
          <a:prstGeom prst="rect">
            <a:avLst/>
          </a:prstGeom>
        </p:spPr>
      </p:pic>
    </p:spTree>
    <p:extLst>
      <p:ext uri="{BB962C8B-B14F-4D97-AF65-F5344CB8AC3E}">
        <p14:creationId xmlns:p14="http://schemas.microsoft.com/office/powerpoint/2010/main" val="2115903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4086"/>
            <a:ext cx="6677684" cy="10384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i="1">
                <a:latin typeface="Calibri"/>
              </a:rPr>
              <a:t>Why NetEase is better than its peers?</a:t>
            </a:r>
            <a:endParaRPr lang="en-US"/>
          </a:p>
          <a:p>
            <a:pPr>
              <a:lnSpc>
                <a:spcPct val="150000"/>
              </a:lnSpc>
            </a:pPr>
            <a:r>
              <a:rPr lang="en-US" sz="2800">
                <a:latin typeface="Calibri"/>
              </a:rPr>
              <a:t>Operation Efficiency</a:t>
            </a:r>
            <a:endParaRPr lang="en-US"/>
          </a:p>
        </p:txBody>
      </p:sp>
      <p:sp>
        <p:nvSpPr>
          <p:cNvPr id="2" name="TextBox 1">
            <a:extLst>
              <a:ext uri="{FF2B5EF4-FFF2-40B4-BE49-F238E27FC236}">
                <a16:creationId xmlns:a16="http://schemas.microsoft.com/office/drawing/2014/main" id="{4D58AB21-1D74-5F3A-1D5F-69663031C117}"/>
              </a:ext>
            </a:extLst>
          </p:cNvPr>
          <p:cNvSpPr txBox="1"/>
          <p:nvPr/>
        </p:nvSpPr>
        <p:spPr>
          <a:xfrm>
            <a:off x="328097" y="1929180"/>
            <a:ext cx="471247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100"/>
              <a:t>Key contributors to NetEase's operational efficiency include:</a:t>
            </a:r>
          </a:p>
          <a:p>
            <a:endParaRPr lang="en-US" altLang="zh-TW" sz="1100"/>
          </a:p>
          <a:p>
            <a:pPr marL="171450" indent="-171450">
              <a:buFont typeface="Arial" panose="020B0604020202020204" pitchFamily="34" charset="0"/>
              <a:buChar char="•"/>
            </a:pPr>
            <a:r>
              <a:rPr lang="en-US" altLang="zh-TW" sz="1100"/>
              <a:t>Proprietary tools and supports that streamlines development</a:t>
            </a:r>
          </a:p>
          <a:p>
            <a:pPr marL="171450" indent="-171450">
              <a:buFont typeface="Arial" panose="020B0604020202020204" pitchFamily="34" charset="0"/>
              <a:buChar char="•"/>
            </a:pPr>
            <a:r>
              <a:rPr lang="en-US" altLang="zh-TW" sz="1100"/>
              <a:t>Economies of scale from studio sharing common infrastructure</a:t>
            </a:r>
          </a:p>
          <a:p>
            <a:pPr marL="171450" indent="-171450">
              <a:buFont typeface="Arial" panose="020B0604020202020204" pitchFamily="34" charset="0"/>
              <a:buChar char="•"/>
            </a:pPr>
            <a:r>
              <a:rPr lang="en-US" altLang="zh-TW" sz="1100"/>
              <a:t>Prudent resource allocation by management</a:t>
            </a:r>
          </a:p>
          <a:p>
            <a:pPr marL="171450" indent="-171450">
              <a:buFont typeface="Arial" panose="020B0604020202020204" pitchFamily="34" charset="0"/>
              <a:buChar char="•"/>
            </a:pPr>
            <a:r>
              <a:rPr lang="en-US" altLang="zh-TW" sz="1100"/>
              <a:t>Flat management style and corporate culture</a:t>
            </a:r>
          </a:p>
        </p:txBody>
      </p:sp>
      <p:sp>
        <p:nvSpPr>
          <p:cNvPr id="12" name="TextBox 11">
            <a:extLst>
              <a:ext uri="{FF2B5EF4-FFF2-40B4-BE49-F238E27FC236}">
                <a16:creationId xmlns:a16="http://schemas.microsoft.com/office/drawing/2014/main" id="{6601FAF5-9834-4247-8D1F-5F622A1424CF}"/>
              </a:ext>
            </a:extLst>
          </p:cNvPr>
          <p:cNvSpPr txBox="1"/>
          <p:nvPr/>
        </p:nvSpPr>
        <p:spPr>
          <a:xfrm>
            <a:off x="295248" y="1156252"/>
            <a:ext cx="4902973" cy="600164"/>
          </a:xfrm>
          <a:prstGeom prst="rect">
            <a:avLst/>
          </a:prstGeom>
          <a:noFill/>
        </p:spPr>
        <p:txBody>
          <a:bodyPr wrap="square" rtlCol="0">
            <a:spAutoFit/>
          </a:bodyPr>
          <a:lstStyle/>
          <a:p>
            <a:r>
              <a:rPr lang="en-US" altLang="zh-TW" sz="1100"/>
              <a:t>NetEase boasts a consistently high and stable margin ratio among global counterparts, a testament to its effective resource allocation and cost management.</a:t>
            </a:r>
          </a:p>
        </p:txBody>
      </p:sp>
      <p:sp>
        <p:nvSpPr>
          <p:cNvPr id="14" name="TextBox 13">
            <a:extLst>
              <a:ext uri="{FF2B5EF4-FFF2-40B4-BE49-F238E27FC236}">
                <a16:creationId xmlns:a16="http://schemas.microsoft.com/office/drawing/2014/main" id="{9280D137-1007-C1B4-F5F5-4E6CF35ECEAF}"/>
              </a:ext>
            </a:extLst>
          </p:cNvPr>
          <p:cNvSpPr txBox="1"/>
          <p:nvPr/>
        </p:nvSpPr>
        <p:spPr>
          <a:xfrm>
            <a:off x="328097" y="3214320"/>
            <a:ext cx="3941445" cy="1107996"/>
          </a:xfrm>
          <a:prstGeom prst="rect">
            <a:avLst/>
          </a:prstGeom>
          <a:noFill/>
        </p:spPr>
        <p:txBody>
          <a:bodyPr wrap="square" rtlCol="0">
            <a:spAutoFit/>
          </a:bodyPr>
          <a:lstStyle/>
          <a:p>
            <a:r>
              <a:rPr lang="en-US" altLang="zh-TW" sz="1100"/>
              <a:t>Investments in Cloud Music, Koala, </a:t>
            </a:r>
            <a:r>
              <a:rPr lang="en-US" altLang="zh-TW" sz="1100" err="1"/>
              <a:t>Yanxuan</a:t>
            </a:r>
            <a:r>
              <a:rPr lang="en-US" altLang="zh-TW" sz="1100"/>
              <a:t>, </a:t>
            </a:r>
            <a:r>
              <a:rPr lang="en-US" altLang="zh-TW" sz="1100" err="1"/>
              <a:t>Youdao</a:t>
            </a:r>
            <a:r>
              <a:rPr lang="en-US" altLang="zh-TW" sz="1100"/>
              <a:t> and other businesses led to a temporary decrease in margin ratios and dividend payout until 2018. As these investments matured, NetEase’s profitability began to recover. The company has since increased its dividend payout ratio, returning excess cash to shareholders.</a:t>
            </a:r>
          </a:p>
        </p:txBody>
      </p:sp>
      <p:pic>
        <p:nvPicPr>
          <p:cNvPr id="15" name="Picture 14">
            <a:extLst>
              <a:ext uri="{FF2B5EF4-FFF2-40B4-BE49-F238E27FC236}">
                <a16:creationId xmlns:a16="http://schemas.microsoft.com/office/drawing/2014/main" id="{385761C4-6781-00D5-9C32-E288B2DEE678}"/>
              </a:ext>
            </a:extLst>
          </p:cNvPr>
          <p:cNvPicPr>
            <a:picLocks noChangeAspect="1"/>
          </p:cNvPicPr>
          <p:nvPr/>
        </p:nvPicPr>
        <p:blipFill>
          <a:blip r:embed="rId3"/>
          <a:stretch>
            <a:fillRect/>
          </a:stretch>
        </p:blipFill>
        <p:spPr>
          <a:xfrm>
            <a:off x="5523120" y="385515"/>
            <a:ext cx="3188814" cy="1902570"/>
          </a:xfrm>
          <a:prstGeom prst="rect">
            <a:avLst/>
          </a:prstGeom>
        </p:spPr>
      </p:pic>
      <p:grpSp>
        <p:nvGrpSpPr>
          <p:cNvPr id="48" name="Group 47">
            <a:extLst>
              <a:ext uri="{FF2B5EF4-FFF2-40B4-BE49-F238E27FC236}">
                <a16:creationId xmlns:a16="http://schemas.microsoft.com/office/drawing/2014/main" id="{82C5844E-2365-1FD2-A9C0-B1006AB20EF3}"/>
              </a:ext>
            </a:extLst>
          </p:cNvPr>
          <p:cNvGrpSpPr/>
          <p:nvPr/>
        </p:nvGrpSpPr>
        <p:grpSpPr>
          <a:xfrm>
            <a:off x="4572000" y="2571750"/>
            <a:ext cx="4148593" cy="1869273"/>
            <a:chOff x="4467012" y="2809647"/>
            <a:chExt cx="4176314" cy="1869273"/>
          </a:xfrm>
        </p:grpSpPr>
        <p:pic>
          <p:nvPicPr>
            <p:cNvPr id="13" name="Picture 12">
              <a:extLst>
                <a:ext uri="{FF2B5EF4-FFF2-40B4-BE49-F238E27FC236}">
                  <a16:creationId xmlns:a16="http://schemas.microsoft.com/office/drawing/2014/main" id="{75F5C12F-26B1-BFBB-7DE3-22E83251748F}"/>
                </a:ext>
              </a:extLst>
            </p:cNvPr>
            <p:cNvPicPr>
              <a:picLocks noChangeAspect="1"/>
            </p:cNvPicPr>
            <p:nvPr/>
          </p:nvPicPr>
          <p:blipFill>
            <a:blip r:embed="rId4"/>
            <a:stretch>
              <a:fillRect/>
            </a:stretch>
          </p:blipFill>
          <p:spPr>
            <a:xfrm>
              <a:off x="4467012" y="2809647"/>
              <a:ext cx="4176314" cy="1869273"/>
            </a:xfrm>
            <a:prstGeom prst="rect">
              <a:avLst/>
            </a:prstGeom>
          </p:spPr>
        </p:pic>
        <p:grpSp>
          <p:nvGrpSpPr>
            <p:cNvPr id="47" name="Group 46">
              <a:extLst>
                <a:ext uri="{FF2B5EF4-FFF2-40B4-BE49-F238E27FC236}">
                  <a16:creationId xmlns:a16="http://schemas.microsoft.com/office/drawing/2014/main" id="{1A0CFC29-CC6C-69AA-0339-E08029502A46}"/>
                </a:ext>
              </a:extLst>
            </p:cNvPr>
            <p:cNvGrpSpPr/>
            <p:nvPr/>
          </p:nvGrpSpPr>
          <p:grpSpPr>
            <a:xfrm>
              <a:off x="4938713" y="3576638"/>
              <a:ext cx="3348037" cy="366712"/>
              <a:chOff x="4938713" y="3576638"/>
              <a:chExt cx="3348037" cy="366712"/>
            </a:xfrm>
          </p:grpSpPr>
          <p:cxnSp>
            <p:nvCxnSpPr>
              <p:cNvPr id="27" name="Straight Arrow Connector 26">
                <a:extLst>
                  <a:ext uri="{FF2B5EF4-FFF2-40B4-BE49-F238E27FC236}">
                    <a16:creationId xmlns:a16="http://schemas.microsoft.com/office/drawing/2014/main" id="{F94EB62F-14A7-D2CF-B1BE-E851C53349EF}"/>
                  </a:ext>
                </a:extLst>
              </p:cNvPr>
              <p:cNvCxnSpPr>
                <a:cxnSpLocks/>
              </p:cNvCxnSpPr>
              <p:nvPr/>
            </p:nvCxnSpPr>
            <p:spPr>
              <a:xfrm flipV="1">
                <a:off x="5910263" y="3695700"/>
                <a:ext cx="2376487" cy="24765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E435D5D-37EC-6869-1F85-AD18A58D4270}"/>
                  </a:ext>
                </a:extLst>
              </p:cNvPr>
              <p:cNvCxnSpPr>
                <a:cxnSpLocks/>
              </p:cNvCxnSpPr>
              <p:nvPr/>
            </p:nvCxnSpPr>
            <p:spPr>
              <a:xfrm flipH="1" flipV="1">
                <a:off x="4938713" y="3576638"/>
                <a:ext cx="971550" cy="36671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05135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0"/>
            <a:ext cx="6677684" cy="10384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i="1">
                <a:latin typeface="Calibri"/>
              </a:rPr>
              <a:t>Why NetEase is better than its peers?</a:t>
            </a:r>
            <a:endParaRPr lang="en-US"/>
          </a:p>
          <a:p>
            <a:pPr>
              <a:lnSpc>
                <a:spcPct val="150000"/>
              </a:lnSpc>
            </a:pPr>
            <a:r>
              <a:rPr lang="en-US" sz="2800">
                <a:latin typeface="Calibri"/>
              </a:rPr>
              <a:t>Cheap Valuation</a:t>
            </a:r>
            <a:endParaRPr lang="en-US"/>
          </a:p>
        </p:txBody>
      </p:sp>
      <p:sp>
        <p:nvSpPr>
          <p:cNvPr id="3" name="TextBox 2">
            <a:extLst>
              <a:ext uri="{FF2B5EF4-FFF2-40B4-BE49-F238E27FC236}">
                <a16:creationId xmlns:a16="http://schemas.microsoft.com/office/drawing/2014/main" id="{7F8692DB-9E0C-FBAC-5278-424E0869325E}"/>
              </a:ext>
            </a:extLst>
          </p:cNvPr>
          <p:cNvSpPr txBox="1"/>
          <p:nvPr/>
        </p:nvSpPr>
        <p:spPr>
          <a:xfrm>
            <a:off x="309107" y="1127849"/>
            <a:ext cx="4674373" cy="430887"/>
          </a:xfrm>
          <a:prstGeom prst="rect">
            <a:avLst/>
          </a:prstGeom>
          <a:noFill/>
        </p:spPr>
        <p:txBody>
          <a:bodyPr wrap="square" rtlCol="0">
            <a:spAutoFit/>
          </a:bodyPr>
          <a:lstStyle/>
          <a:p>
            <a:r>
              <a:rPr lang="en-US" altLang="zh-TW" sz="1100"/>
              <a:t>NetEase's valuation, relative to its global peers, is notably undervalued. This discrepancy can be attributed to both internal and external factors.</a:t>
            </a:r>
          </a:p>
        </p:txBody>
      </p:sp>
      <p:sp>
        <p:nvSpPr>
          <p:cNvPr id="6" name="Rectangle: Rounded Corners 5">
            <a:extLst>
              <a:ext uri="{FF2B5EF4-FFF2-40B4-BE49-F238E27FC236}">
                <a16:creationId xmlns:a16="http://schemas.microsoft.com/office/drawing/2014/main" id="{33DFBA7F-7A8B-4309-5B0F-B2C22BFF878B}"/>
              </a:ext>
            </a:extLst>
          </p:cNvPr>
          <p:cNvSpPr/>
          <p:nvPr/>
        </p:nvSpPr>
        <p:spPr>
          <a:xfrm>
            <a:off x="428595" y="1626564"/>
            <a:ext cx="971053" cy="36576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400" b="1"/>
              <a:t>Internal</a:t>
            </a:r>
          </a:p>
        </p:txBody>
      </p:sp>
      <p:sp>
        <p:nvSpPr>
          <p:cNvPr id="7" name="Rectangle: Rounded Corners 6">
            <a:extLst>
              <a:ext uri="{FF2B5EF4-FFF2-40B4-BE49-F238E27FC236}">
                <a16:creationId xmlns:a16="http://schemas.microsoft.com/office/drawing/2014/main" id="{A95D57AE-2E0E-7368-BC5A-93C5B96578BD}"/>
              </a:ext>
            </a:extLst>
          </p:cNvPr>
          <p:cNvSpPr/>
          <p:nvPr/>
        </p:nvSpPr>
        <p:spPr>
          <a:xfrm>
            <a:off x="428594" y="2281758"/>
            <a:ext cx="971053" cy="36576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400" b="1"/>
              <a:t>External</a:t>
            </a:r>
          </a:p>
        </p:txBody>
      </p:sp>
      <p:sp>
        <p:nvSpPr>
          <p:cNvPr id="9" name="TextBox 8">
            <a:extLst>
              <a:ext uri="{FF2B5EF4-FFF2-40B4-BE49-F238E27FC236}">
                <a16:creationId xmlns:a16="http://schemas.microsoft.com/office/drawing/2014/main" id="{FEDBC146-79BA-B5C1-39AA-59379B0C2377}"/>
              </a:ext>
            </a:extLst>
          </p:cNvPr>
          <p:cNvSpPr txBox="1"/>
          <p:nvPr/>
        </p:nvSpPr>
        <p:spPr>
          <a:xfrm>
            <a:off x="1476252" y="1676419"/>
            <a:ext cx="3479569" cy="261610"/>
          </a:xfrm>
          <a:prstGeom prst="rect">
            <a:avLst/>
          </a:prstGeom>
          <a:noFill/>
        </p:spPr>
        <p:txBody>
          <a:bodyPr wrap="square">
            <a:spAutoFit/>
          </a:bodyPr>
          <a:lstStyle/>
          <a:p>
            <a:pPr marL="171450" indent="-171450">
              <a:buFont typeface="Arial" panose="020B0604020202020204" pitchFamily="34" charset="0"/>
              <a:buChar char="•"/>
            </a:pPr>
            <a:r>
              <a:rPr lang="en-US" altLang="zh-TW" sz="1100"/>
              <a:t>NetEase's revenue growth has slowed down.</a:t>
            </a:r>
            <a:endParaRPr lang="zh-TW" altLang="en-US" sz="1100"/>
          </a:p>
        </p:txBody>
      </p:sp>
      <p:sp>
        <p:nvSpPr>
          <p:cNvPr id="11" name="TextBox 10">
            <a:extLst>
              <a:ext uri="{FF2B5EF4-FFF2-40B4-BE49-F238E27FC236}">
                <a16:creationId xmlns:a16="http://schemas.microsoft.com/office/drawing/2014/main" id="{C89FCFDC-C5C1-CF52-3F5F-2B979FA07334}"/>
              </a:ext>
            </a:extLst>
          </p:cNvPr>
          <p:cNvSpPr txBox="1"/>
          <p:nvPr/>
        </p:nvSpPr>
        <p:spPr>
          <a:xfrm>
            <a:off x="1476252" y="2187029"/>
            <a:ext cx="3890507" cy="769441"/>
          </a:xfrm>
          <a:prstGeom prst="rect">
            <a:avLst/>
          </a:prstGeom>
          <a:noFill/>
        </p:spPr>
        <p:txBody>
          <a:bodyPr wrap="square">
            <a:spAutoFit/>
          </a:bodyPr>
          <a:lstStyle/>
          <a:p>
            <a:pPr marL="171450" indent="-171450">
              <a:buFont typeface="Arial" panose="020B0604020202020204" pitchFamily="34" charset="0"/>
              <a:buChar char="•"/>
            </a:pPr>
            <a:r>
              <a:rPr lang="en-US" altLang="zh-TW" sz="1100"/>
              <a:t>Escalating tensions between China and the West.</a:t>
            </a:r>
          </a:p>
          <a:p>
            <a:pPr marL="171450" indent="-171450">
              <a:buFont typeface="Arial" panose="020B0604020202020204" pitchFamily="34" charset="0"/>
              <a:buChar char="•"/>
            </a:pPr>
            <a:r>
              <a:rPr lang="en-US" altLang="zh-TW" sz="1100"/>
              <a:t>Tighter regulation on gaming in China.</a:t>
            </a:r>
          </a:p>
          <a:p>
            <a:pPr marL="171450" indent="-171450">
              <a:buFont typeface="Arial" panose="020B0604020202020204" pitchFamily="34" charset="0"/>
              <a:buChar char="•"/>
            </a:pPr>
            <a:r>
              <a:rPr lang="en-US" altLang="zh-TW" sz="1100"/>
              <a:t>Market selloff of Chinese stocks due to a sluggish economic recovery.</a:t>
            </a:r>
          </a:p>
        </p:txBody>
      </p:sp>
      <p:graphicFrame>
        <p:nvGraphicFramePr>
          <p:cNvPr id="2" name="Table 1">
            <a:extLst>
              <a:ext uri="{FF2B5EF4-FFF2-40B4-BE49-F238E27FC236}">
                <a16:creationId xmlns:a16="http://schemas.microsoft.com/office/drawing/2014/main" id="{C97B210B-D4AB-4EFB-79BC-E12B99D18409}"/>
              </a:ext>
            </a:extLst>
          </p:cNvPr>
          <p:cNvGraphicFramePr>
            <a:graphicFrameLocks noGrp="1"/>
          </p:cNvGraphicFramePr>
          <p:nvPr>
            <p:extLst>
              <p:ext uri="{D42A27DB-BD31-4B8C-83A1-F6EECF244321}">
                <p14:modId xmlns:p14="http://schemas.microsoft.com/office/powerpoint/2010/main" val="95835252"/>
              </p:ext>
            </p:extLst>
          </p:nvPr>
        </p:nvGraphicFramePr>
        <p:xfrm>
          <a:off x="5099517" y="629691"/>
          <a:ext cx="3737113" cy="975360"/>
        </p:xfrm>
        <a:graphic>
          <a:graphicData uri="http://schemas.openxmlformats.org/drawingml/2006/table">
            <a:tbl>
              <a:tblPr firstRow="1" bandRow="1">
                <a:tableStyleId>{DAC0E0AC-AB78-4D32-AA07-40F335779B26}</a:tableStyleId>
              </a:tblPr>
              <a:tblGrid>
                <a:gridCol w="550221">
                  <a:extLst>
                    <a:ext uri="{9D8B030D-6E8A-4147-A177-3AD203B41FA5}">
                      <a16:colId xmlns:a16="http://schemas.microsoft.com/office/drawing/2014/main" val="1709300899"/>
                    </a:ext>
                  </a:extLst>
                </a:gridCol>
                <a:gridCol w="813622">
                  <a:extLst>
                    <a:ext uri="{9D8B030D-6E8A-4147-A177-3AD203B41FA5}">
                      <a16:colId xmlns:a16="http://schemas.microsoft.com/office/drawing/2014/main" val="2757445635"/>
                    </a:ext>
                  </a:extLst>
                </a:gridCol>
                <a:gridCol w="760499">
                  <a:extLst>
                    <a:ext uri="{9D8B030D-6E8A-4147-A177-3AD203B41FA5}">
                      <a16:colId xmlns:a16="http://schemas.microsoft.com/office/drawing/2014/main" val="4254278702"/>
                    </a:ext>
                  </a:extLst>
                </a:gridCol>
                <a:gridCol w="697870">
                  <a:extLst>
                    <a:ext uri="{9D8B030D-6E8A-4147-A177-3AD203B41FA5}">
                      <a16:colId xmlns:a16="http://schemas.microsoft.com/office/drawing/2014/main" val="350684254"/>
                    </a:ext>
                  </a:extLst>
                </a:gridCol>
                <a:gridCol w="914901">
                  <a:extLst>
                    <a:ext uri="{9D8B030D-6E8A-4147-A177-3AD203B41FA5}">
                      <a16:colId xmlns:a16="http://schemas.microsoft.com/office/drawing/2014/main" val="4050778951"/>
                    </a:ext>
                  </a:extLst>
                </a:gridCol>
              </a:tblGrid>
              <a:tr h="0">
                <a:tc>
                  <a:txBody>
                    <a:bodyPr/>
                    <a:lstStyle/>
                    <a:p>
                      <a:endParaRPr lang="zh-TW" altLang="en-US" sz="1000"/>
                    </a:p>
                  </a:txBody>
                  <a:tcPr/>
                </a:tc>
                <a:tc>
                  <a:txBody>
                    <a:bodyPr/>
                    <a:lstStyle/>
                    <a:p>
                      <a:r>
                        <a:rPr lang="en-US" altLang="zh-TW" sz="1000" b="1">
                          <a:solidFill>
                            <a:srgbClr val="FF0000"/>
                          </a:solidFill>
                        </a:rPr>
                        <a:t>NetEase</a:t>
                      </a:r>
                      <a:endParaRPr lang="zh-TW" altLang="en-US" sz="1000" b="1">
                        <a:solidFill>
                          <a:srgbClr val="FF0000"/>
                        </a:solidFill>
                      </a:endParaRPr>
                    </a:p>
                  </a:txBody>
                  <a:tcPr/>
                </a:tc>
                <a:tc>
                  <a:txBody>
                    <a:bodyPr/>
                    <a:lstStyle/>
                    <a:p>
                      <a:r>
                        <a:rPr lang="en-US" altLang="zh-TW" sz="1000" b="1"/>
                        <a:t>Tencent</a:t>
                      </a:r>
                      <a:endParaRPr lang="zh-TW" altLang="en-US" sz="1000" b="1"/>
                    </a:p>
                  </a:txBody>
                  <a:tcPr/>
                </a:tc>
                <a:tc>
                  <a:txBody>
                    <a:bodyPr/>
                    <a:lstStyle/>
                    <a:p>
                      <a:r>
                        <a:rPr lang="en-US" altLang="zh-TW" sz="1000" b="1"/>
                        <a:t>EA</a:t>
                      </a:r>
                      <a:endParaRPr lang="zh-TW" altLang="en-US" sz="1000" b="1"/>
                    </a:p>
                  </a:txBody>
                  <a:tcPr/>
                </a:tc>
                <a:tc>
                  <a:txBody>
                    <a:bodyPr/>
                    <a:lstStyle/>
                    <a:p>
                      <a:r>
                        <a:rPr lang="en-US" altLang="zh-TW" sz="1000" b="1"/>
                        <a:t>Take-Two</a:t>
                      </a:r>
                      <a:endParaRPr lang="zh-TW" altLang="en-US" sz="1000" b="1"/>
                    </a:p>
                  </a:txBody>
                  <a:tcPr/>
                </a:tc>
                <a:extLst>
                  <a:ext uri="{0D108BD9-81ED-4DB2-BD59-A6C34878D82A}">
                    <a16:rowId xmlns:a16="http://schemas.microsoft.com/office/drawing/2014/main" val="3838362651"/>
                  </a:ext>
                </a:extLst>
              </a:tr>
              <a:tr h="150041">
                <a:tc>
                  <a:txBody>
                    <a:bodyPr/>
                    <a:lstStyle/>
                    <a:p>
                      <a:r>
                        <a:rPr lang="en-US" altLang="zh-TW" sz="1000" b="1"/>
                        <a:t>P/E</a:t>
                      </a:r>
                    </a:p>
                  </a:txBody>
                  <a:tcPr/>
                </a:tc>
                <a:tc>
                  <a:txBody>
                    <a:bodyPr/>
                    <a:lstStyle/>
                    <a:p>
                      <a:pPr algn="r"/>
                      <a:r>
                        <a:rPr lang="en-US" altLang="zh-TW" sz="1000" b="1">
                          <a:solidFill>
                            <a:srgbClr val="FF0000"/>
                          </a:solidFill>
                        </a:rPr>
                        <a:t>15.18</a:t>
                      </a:r>
                      <a:endParaRPr lang="zh-TW" altLang="en-US" sz="1000" b="1">
                        <a:solidFill>
                          <a:srgbClr val="FF0000"/>
                        </a:solidFill>
                      </a:endParaRPr>
                    </a:p>
                  </a:txBody>
                  <a:tcPr/>
                </a:tc>
                <a:tc>
                  <a:txBody>
                    <a:bodyPr/>
                    <a:lstStyle/>
                    <a:p>
                      <a:pPr algn="r"/>
                      <a:r>
                        <a:rPr lang="en-US" altLang="zh-TW" sz="1000"/>
                        <a:t>27.54</a:t>
                      </a:r>
                    </a:p>
                  </a:txBody>
                  <a:tcPr/>
                </a:tc>
                <a:tc>
                  <a:txBody>
                    <a:bodyPr/>
                    <a:lstStyle/>
                    <a:p>
                      <a:pPr algn="r"/>
                      <a:r>
                        <a:rPr lang="en-US" altLang="zh-TW" sz="1000"/>
                        <a:t>27.86</a:t>
                      </a:r>
                      <a:endParaRPr lang="zh-TW" altLang="en-US" sz="1000"/>
                    </a:p>
                  </a:txBody>
                  <a:tcPr/>
                </a:tc>
                <a:tc>
                  <a:txBody>
                    <a:bodyPr/>
                    <a:lstStyle/>
                    <a:p>
                      <a:pPr algn="r"/>
                      <a:r>
                        <a:rPr lang="en-US" altLang="zh-TW" sz="1000"/>
                        <a:t>N/A</a:t>
                      </a:r>
                      <a:endParaRPr lang="zh-TW" altLang="en-US" sz="1000"/>
                    </a:p>
                  </a:txBody>
                  <a:tcPr/>
                </a:tc>
                <a:extLst>
                  <a:ext uri="{0D108BD9-81ED-4DB2-BD59-A6C34878D82A}">
                    <a16:rowId xmlns:a16="http://schemas.microsoft.com/office/drawing/2014/main" val="335528372"/>
                  </a:ext>
                </a:extLst>
              </a:tr>
              <a:tr h="150041">
                <a:tc>
                  <a:txBody>
                    <a:bodyPr/>
                    <a:lstStyle/>
                    <a:p>
                      <a:r>
                        <a:rPr lang="en-US" altLang="zh-TW" sz="1000" b="1"/>
                        <a:t>P/S</a:t>
                      </a:r>
                      <a:endParaRPr lang="zh-TW" altLang="en-US" sz="1000" b="1"/>
                    </a:p>
                  </a:txBody>
                  <a:tcPr/>
                </a:tc>
                <a:tc>
                  <a:txBody>
                    <a:bodyPr/>
                    <a:lstStyle/>
                    <a:p>
                      <a:pPr algn="r"/>
                      <a:r>
                        <a:rPr lang="en-US" altLang="zh-TW" sz="1000" b="1">
                          <a:solidFill>
                            <a:srgbClr val="FF0000"/>
                          </a:solidFill>
                        </a:rPr>
                        <a:t>4.32</a:t>
                      </a:r>
                      <a:endParaRPr lang="zh-TW" altLang="en-US" sz="1000" b="1">
                        <a:solidFill>
                          <a:srgbClr val="FF0000"/>
                        </a:solidFill>
                      </a:endParaRPr>
                    </a:p>
                  </a:txBody>
                  <a:tcPr/>
                </a:tc>
                <a:tc>
                  <a:txBody>
                    <a:bodyPr/>
                    <a:lstStyle/>
                    <a:p>
                      <a:pPr algn="r"/>
                      <a:r>
                        <a:rPr lang="en-US" altLang="zh-TW" sz="1000"/>
                        <a:t>5.12</a:t>
                      </a:r>
                      <a:endParaRPr lang="zh-TW" altLang="en-US" sz="1000"/>
                    </a:p>
                  </a:txBody>
                  <a:tcPr/>
                </a:tc>
                <a:tc>
                  <a:txBody>
                    <a:bodyPr/>
                    <a:lstStyle/>
                    <a:p>
                      <a:pPr algn="r"/>
                      <a:r>
                        <a:rPr lang="en-US" altLang="zh-TW" sz="1000"/>
                        <a:t>4.68</a:t>
                      </a:r>
                      <a:endParaRPr lang="zh-TW" altLang="en-US" sz="1000"/>
                    </a:p>
                  </a:txBody>
                  <a:tcPr/>
                </a:tc>
                <a:tc>
                  <a:txBody>
                    <a:bodyPr/>
                    <a:lstStyle/>
                    <a:p>
                      <a:pPr algn="r"/>
                      <a:r>
                        <a:rPr lang="en-US" altLang="zh-TW" sz="1000"/>
                        <a:t>4.68</a:t>
                      </a:r>
                      <a:endParaRPr lang="zh-TW" altLang="en-US" sz="1000"/>
                    </a:p>
                  </a:txBody>
                  <a:tcPr/>
                </a:tc>
                <a:extLst>
                  <a:ext uri="{0D108BD9-81ED-4DB2-BD59-A6C34878D82A}">
                    <a16:rowId xmlns:a16="http://schemas.microsoft.com/office/drawing/2014/main" val="1631230972"/>
                  </a:ext>
                </a:extLst>
              </a:tr>
              <a:tr h="0">
                <a:tc>
                  <a:txBody>
                    <a:bodyPr/>
                    <a:lstStyle/>
                    <a:p>
                      <a:r>
                        <a:rPr lang="en-US" altLang="zh-TW" sz="1000" b="1"/>
                        <a:t>P/FCF</a:t>
                      </a:r>
                      <a:endParaRPr lang="zh-TW" altLang="en-US" sz="1000" b="1"/>
                    </a:p>
                  </a:txBody>
                  <a:tcPr/>
                </a:tc>
                <a:tc>
                  <a:txBody>
                    <a:bodyPr/>
                    <a:lstStyle/>
                    <a:p>
                      <a:pPr algn="r"/>
                      <a:r>
                        <a:rPr lang="en-US" altLang="zh-TW" sz="1000" b="1">
                          <a:solidFill>
                            <a:srgbClr val="FF0000"/>
                          </a:solidFill>
                        </a:rPr>
                        <a:t>12.65</a:t>
                      </a:r>
                      <a:endParaRPr lang="zh-TW" altLang="en-US" sz="1000" b="1">
                        <a:solidFill>
                          <a:srgbClr val="FF0000"/>
                        </a:solidFill>
                      </a:endParaRPr>
                    </a:p>
                  </a:txBody>
                  <a:tcPr/>
                </a:tc>
                <a:tc>
                  <a:txBody>
                    <a:bodyPr/>
                    <a:lstStyle/>
                    <a:p>
                      <a:pPr algn="r"/>
                      <a:r>
                        <a:rPr lang="en-US" altLang="zh-TW" sz="1000"/>
                        <a:t>14.31</a:t>
                      </a:r>
                      <a:endParaRPr lang="zh-TW" altLang="en-US" sz="1000"/>
                    </a:p>
                  </a:txBody>
                  <a:tcPr/>
                </a:tc>
                <a:tc>
                  <a:txBody>
                    <a:bodyPr/>
                    <a:lstStyle/>
                    <a:p>
                      <a:pPr algn="r"/>
                      <a:r>
                        <a:rPr lang="en-US" altLang="zh-TW" sz="1000"/>
                        <a:t>15.19</a:t>
                      </a:r>
                      <a:endParaRPr lang="zh-TW" altLang="en-US" sz="1000"/>
                    </a:p>
                  </a:txBody>
                  <a:tcPr/>
                </a:tc>
                <a:tc>
                  <a:txBody>
                    <a:bodyPr/>
                    <a:lstStyle/>
                    <a:p>
                      <a:pPr algn="r"/>
                      <a:r>
                        <a:rPr lang="en-US" altLang="zh-TW" sz="1000"/>
                        <a:t>N/A</a:t>
                      </a:r>
                      <a:endParaRPr lang="zh-TW" altLang="en-US" sz="1000"/>
                    </a:p>
                  </a:txBody>
                  <a:tcPr/>
                </a:tc>
                <a:extLst>
                  <a:ext uri="{0D108BD9-81ED-4DB2-BD59-A6C34878D82A}">
                    <a16:rowId xmlns:a16="http://schemas.microsoft.com/office/drawing/2014/main" val="1226462530"/>
                  </a:ext>
                </a:extLst>
              </a:tr>
            </a:tbl>
          </a:graphicData>
        </a:graphic>
      </p:graphicFrame>
      <p:pic>
        <p:nvPicPr>
          <p:cNvPr id="10" name="Picture 9">
            <a:extLst>
              <a:ext uri="{FF2B5EF4-FFF2-40B4-BE49-F238E27FC236}">
                <a16:creationId xmlns:a16="http://schemas.microsoft.com/office/drawing/2014/main" id="{F8DAF9E1-F8FB-5BC3-92D3-68B8C64B1830}"/>
              </a:ext>
            </a:extLst>
          </p:cNvPr>
          <p:cNvPicPr>
            <a:picLocks noChangeAspect="1"/>
          </p:cNvPicPr>
          <p:nvPr/>
        </p:nvPicPr>
        <p:blipFill>
          <a:blip r:embed="rId3"/>
          <a:stretch>
            <a:fillRect/>
          </a:stretch>
        </p:blipFill>
        <p:spPr>
          <a:xfrm>
            <a:off x="5652083" y="1877806"/>
            <a:ext cx="3182812" cy="1535676"/>
          </a:xfrm>
          <a:prstGeom prst="rect">
            <a:avLst/>
          </a:prstGeom>
        </p:spPr>
      </p:pic>
      <p:sp>
        <p:nvSpPr>
          <p:cNvPr id="14" name="TextBox 13">
            <a:extLst>
              <a:ext uri="{FF2B5EF4-FFF2-40B4-BE49-F238E27FC236}">
                <a16:creationId xmlns:a16="http://schemas.microsoft.com/office/drawing/2014/main" id="{77886FB5-5EBF-B831-CF85-4DDCA57AF12A}"/>
              </a:ext>
            </a:extLst>
          </p:cNvPr>
          <p:cNvSpPr txBox="1"/>
          <p:nvPr/>
        </p:nvSpPr>
        <p:spPr>
          <a:xfrm>
            <a:off x="307755" y="3047401"/>
            <a:ext cx="8528489" cy="1615827"/>
          </a:xfrm>
          <a:prstGeom prst="rect">
            <a:avLst/>
          </a:prstGeom>
          <a:noFill/>
        </p:spPr>
        <p:txBody>
          <a:bodyPr wrap="square" lIns="91440" tIns="45720" rIns="91440" bIns="45720" anchor="t">
            <a:spAutoFit/>
          </a:bodyPr>
          <a:lstStyle/>
          <a:p>
            <a:r>
              <a:rPr lang="en-US" altLang="zh-TW" sz="1100" b="1"/>
              <a:t>However, all these factors are showing signs of reversal:</a:t>
            </a:r>
          </a:p>
          <a:p>
            <a:pPr marL="171450" indent="-171450">
              <a:buFont typeface="Arial" panose="020B0604020202020204" pitchFamily="34" charset="0"/>
              <a:buChar char="•"/>
            </a:pPr>
            <a:r>
              <a:rPr lang="en-US" altLang="zh-TW" sz="1100"/>
              <a:t>There are indications of improving relations between China and the West.</a:t>
            </a:r>
          </a:p>
          <a:p>
            <a:pPr marL="171450" indent="-171450">
              <a:buFont typeface="Arial" panose="020B0604020202020204" pitchFamily="34" charset="0"/>
              <a:buChar char="•"/>
            </a:pPr>
            <a:r>
              <a:rPr lang="en-US" altLang="zh-TW" sz="1100"/>
              <a:t>China's economy has shown resilience, despite the real estate crisis.</a:t>
            </a:r>
          </a:p>
          <a:p>
            <a:pPr marL="171450" indent="-171450">
              <a:buFont typeface="Arial" panose="020B0604020202020204" pitchFamily="34" charset="0"/>
              <a:buChar char="•"/>
            </a:pPr>
            <a:r>
              <a:rPr lang="en-US" altLang="zh-TW" sz="1100"/>
              <a:t>There has been a relaxation in China's control over game publication.</a:t>
            </a:r>
          </a:p>
          <a:p>
            <a:pPr marL="171450" indent="-171450">
              <a:buFont typeface="Arial" panose="020B0604020202020204" pitchFamily="34" charset="0"/>
              <a:buChar char="•"/>
            </a:pPr>
            <a:r>
              <a:rPr lang="en-US" altLang="zh-TW" sz="1100"/>
              <a:t>NetEase's overseas expansion, such as with 'Harry Potter: Magic Awakened,’</a:t>
            </a:r>
            <a:br>
              <a:rPr lang="en-US" altLang="zh-TW" sz="1100"/>
            </a:br>
            <a:r>
              <a:rPr lang="en-US" altLang="zh-TW" sz="1100"/>
              <a:t>is showing promise.</a:t>
            </a:r>
          </a:p>
          <a:p>
            <a:pPr marL="171450" indent="-171450">
              <a:buFont typeface="Arial" panose="020B0604020202020204" pitchFamily="34" charset="0"/>
              <a:buChar char="•"/>
            </a:pPr>
            <a:endParaRPr lang="en-US" altLang="zh-TW" sz="1100"/>
          </a:p>
          <a:p>
            <a:r>
              <a:rPr lang="en-US" altLang="zh-TW" sz="1100" b="1"/>
              <a:t>We anticipate the market will ultimately recognize and value NetEase's ongoing </a:t>
            </a:r>
          </a:p>
          <a:p>
            <a:r>
              <a:rPr lang="en-US" altLang="zh-TW" sz="1100" b="1"/>
              <a:t>efforts to improve operational efficiency, correcting its current undervaluation.</a:t>
            </a:r>
            <a:endParaRPr lang="en-US"/>
          </a:p>
        </p:txBody>
      </p:sp>
      <p:pic>
        <p:nvPicPr>
          <p:cNvPr id="8" name="Picture 7" descr="HOME | Harry Potter: Magic Awakened">
            <a:extLst>
              <a:ext uri="{FF2B5EF4-FFF2-40B4-BE49-F238E27FC236}">
                <a16:creationId xmlns:a16="http://schemas.microsoft.com/office/drawing/2014/main" id="{71FED9FC-3554-5366-69F1-3899118AADB1}"/>
              </a:ext>
            </a:extLst>
          </p:cNvPr>
          <p:cNvPicPr>
            <a:picLocks noChangeAspect="1"/>
          </p:cNvPicPr>
          <p:nvPr/>
        </p:nvPicPr>
        <p:blipFill>
          <a:blip r:embed="rId4"/>
          <a:stretch>
            <a:fillRect/>
          </a:stretch>
        </p:blipFill>
        <p:spPr>
          <a:xfrm>
            <a:off x="6274014" y="3586763"/>
            <a:ext cx="2560704" cy="1442197"/>
          </a:xfrm>
          <a:prstGeom prst="rect">
            <a:avLst/>
          </a:prstGeom>
        </p:spPr>
      </p:pic>
    </p:spTree>
    <p:extLst>
      <p:ext uri="{BB962C8B-B14F-4D97-AF65-F5344CB8AC3E}">
        <p14:creationId xmlns:p14="http://schemas.microsoft.com/office/powerpoint/2010/main" val="2753510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4F36DB-9885-B658-9D18-9BD1A095B565}"/>
              </a:ext>
            </a:extLst>
          </p:cNvPr>
          <p:cNvSpPr txBox="1"/>
          <p:nvPr/>
        </p:nvSpPr>
        <p:spPr>
          <a:xfrm>
            <a:off x="2710753" y="2310140"/>
            <a:ext cx="3722494" cy="523220"/>
          </a:xfrm>
          <a:prstGeom prst="rect">
            <a:avLst/>
          </a:prstGeom>
          <a:noFill/>
        </p:spPr>
        <p:txBody>
          <a:bodyPr wrap="none" rtlCol="0">
            <a:spAutoFit/>
          </a:bodyPr>
          <a:lstStyle/>
          <a:p>
            <a:pPr algn="ctr"/>
            <a:r>
              <a:rPr lang="en-US" altLang="zh-TW" sz="2800" b="1">
                <a:solidFill>
                  <a:srgbClr val="FF0000"/>
                </a:solidFill>
              </a:rPr>
              <a:t>Investment Strategy</a:t>
            </a:r>
            <a:endParaRPr lang="zh-TW" altLang="en-US" sz="2800" b="1">
              <a:solidFill>
                <a:srgbClr val="FF0000"/>
              </a:solidFill>
            </a:endParaRPr>
          </a:p>
        </p:txBody>
      </p:sp>
    </p:spTree>
    <p:extLst>
      <p:ext uri="{BB962C8B-B14F-4D97-AF65-F5344CB8AC3E}">
        <p14:creationId xmlns:p14="http://schemas.microsoft.com/office/powerpoint/2010/main" val="2360101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16727" y="0"/>
            <a:ext cx="6677684" cy="9922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i="1"/>
              <a:t>Investment Strategy</a:t>
            </a:r>
          </a:p>
          <a:p>
            <a:pPr>
              <a:lnSpc>
                <a:spcPct val="150000"/>
              </a:lnSpc>
            </a:pPr>
            <a:r>
              <a:rPr lang="en-US" sz="2800">
                <a:latin typeface="Calibri"/>
              </a:rPr>
              <a:t>Two Stage Approach</a:t>
            </a:r>
            <a:endParaRPr lang="en-US"/>
          </a:p>
        </p:txBody>
      </p:sp>
      <p:sp>
        <p:nvSpPr>
          <p:cNvPr id="2" name="TextBox 1">
            <a:extLst>
              <a:ext uri="{FF2B5EF4-FFF2-40B4-BE49-F238E27FC236}">
                <a16:creationId xmlns:a16="http://schemas.microsoft.com/office/drawing/2014/main" id="{4D58AB21-1D74-5F3A-1D5F-69663031C117}"/>
              </a:ext>
            </a:extLst>
          </p:cNvPr>
          <p:cNvSpPr txBox="1"/>
          <p:nvPr/>
        </p:nvSpPr>
        <p:spPr>
          <a:xfrm>
            <a:off x="1325455" y="4005011"/>
            <a:ext cx="619548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sz="1100" b="1"/>
              <a:t>Margin of Safety: </a:t>
            </a:r>
            <a:r>
              <a:rPr lang="en-US" sz="1100"/>
              <a:t>NetEase’s strong financial performance and robust balance sheet</a:t>
            </a:r>
          </a:p>
        </p:txBody>
      </p:sp>
      <p:sp>
        <p:nvSpPr>
          <p:cNvPr id="9" name="Arrow: Right 8">
            <a:extLst>
              <a:ext uri="{FF2B5EF4-FFF2-40B4-BE49-F238E27FC236}">
                <a16:creationId xmlns:a16="http://schemas.microsoft.com/office/drawing/2014/main" id="{21E969A8-5122-3842-44E4-01878C3E33D0}"/>
              </a:ext>
            </a:extLst>
          </p:cNvPr>
          <p:cNvSpPr/>
          <p:nvPr/>
        </p:nvSpPr>
        <p:spPr>
          <a:xfrm>
            <a:off x="686635" y="1782184"/>
            <a:ext cx="3456339" cy="501008"/>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t>Short-term Catalyst</a:t>
            </a:r>
            <a:endParaRPr lang="zh-TW" altLang="en-US" b="1"/>
          </a:p>
        </p:txBody>
      </p:sp>
      <p:sp>
        <p:nvSpPr>
          <p:cNvPr id="12" name="TextBox 11">
            <a:extLst>
              <a:ext uri="{FF2B5EF4-FFF2-40B4-BE49-F238E27FC236}">
                <a16:creationId xmlns:a16="http://schemas.microsoft.com/office/drawing/2014/main" id="{B025CF42-90CB-D1AA-CB20-5035A1E4896F}"/>
              </a:ext>
            </a:extLst>
          </p:cNvPr>
          <p:cNvSpPr txBox="1"/>
          <p:nvPr/>
        </p:nvSpPr>
        <p:spPr>
          <a:xfrm>
            <a:off x="700439" y="2266215"/>
            <a:ext cx="3278539" cy="430887"/>
          </a:xfrm>
          <a:prstGeom prst="rect">
            <a:avLst/>
          </a:prstGeom>
          <a:noFill/>
        </p:spPr>
        <p:txBody>
          <a:bodyPr wrap="square">
            <a:spAutoFit/>
          </a:bodyPr>
          <a:lstStyle/>
          <a:p>
            <a:pPr marL="285750" indent="-285750">
              <a:buChar char="•"/>
            </a:pPr>
            <a:r>
              <a:rPr lang="en-US" altLang="zh-TW" sz="1100"/>
              <a:t>Rebound of China market and multiple recovery</a:t>
            </a:r>
          </a:p>
        </p:txBody>
      </p:sp>
      <p:sp>
        <p:nvSpPr>
          <p:cNvPr id="14" name="TextBox 13">
            <a:extLst>
              <a:ext uri="{FF2B5EF4-FFF2-40B4-BE49-F238E27FC236}">
                <a16:creationId xmlns:a16="http://schemas.microsoft.com/office/drawing/2014/main" id="{50F5B9C3-14B3-18AA-3B08-70552D4A7E29}"/>
              </a:ext>
            </a:extLst>
          </p:cNvPr>
          <p:cNvSpPr txBox="1"/>
          <p:nvPr/>
        </p:nvSpPr>
        <p:spPr>
          <a:xfrm>
            <a:off x="4776957" y="2241712"/>
            <a:ext cx="3456339" cy="600164"/>
          </a:xfrm>
          <a:prstGeom prst="rect">
            <a:avLst/>
          </a:prstGeom>
          <a:noFill/>
        </p:spPr>
        <p:txBody>
          <a:bodyPr wrap="square">
            <a:spAutoFit/>
          </a:bodyPr>
          <a:lstStyle/>
          <a:p>
            <a:pPr marL="171450" lvl="1" indent="-171450">
              <a:buFont typeface="Arial" panose="020B0604020202020204" pitchFamily="34" charset="0"/>
              <a:buChar char="•"/>
            </a:pPr>
            <a:r>
              <a:rPr lang="en-US" altLang="zh-TW" sz="1100"/>
              <a:t>Capital Structure Optimization</a:t>
            </a:r>
          </a:p>
          <a:p>
            <a:pPr marL="171450" lvl="1" indent="-171450">
              <a:buFont typeface="Arial" panose="020B0604020202020204" pitchFamily="34" charset="0"/>
              <a:buChar char="•"/>
            </a:pPr>
            <a:r>
              <a:rPr lang="en-US" altLang="zh-TW" sz="1100"/>
              <a:t>Inclusion in China-Hong Kong Stock Connect</a:t>
            </a:r>
          </a:p>
          <a:p>
            <a:pPr marL="171450" lvl="1" indent="-171450">
              <a:buFont typeface="Arial" panose="020B0604020202020204" pitchFamily="34" charset="0"/>
              <a:buChar char="•"/>
            </a:pPr>
            <a:r>
              <a:rPr lang="en-US" altLang="zh-TW" sz="1100"/>
              <a:t>NetEase’s overseas expansion progress</a:t>
            </a:r>
          </a:p>
        </p:txBody>
      </p:sp>
      <p:sp>
        <p:nvSpPr>
          <p:cNvPr id="16" name="Arrow: Up 15">
            <a:extLst>
              <a:ext uri="{FF2B5EF4-FFF2-40B4-BE49-F238E27FC236}">
                <a16:creationId xmlns:a16="http://schemas.microsoft.com/office/drawing/2014/main" id="{97136103-47CA-C275-7799-9D3EA33A7759}"/>
              </a:ext>
            </a:extLst>
          </p:cNvPr>
          <p:cNvSpPr/>
          <p:nvPr/>
        </p:nvSpPr>
        <p:spPr>
          <a:xfrm>
            <a:off x="1952624" y="3016993"/>
            <a:ext cx="238125" cy="261610"/>
          </a:xfrm>
          <a:prstGeom prst="up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TextBox 17">
            <a:extLst>
              <a:ext uri="{FF2B5EF4-FFF2-40B4-BE49-F238E27FC236}">
                <a16:creationId xmlns:a16="http://schemas.microsoft.com/office/drawing/2014/main" id="{9535E27E-3174-D6FE-0295-AB830D181563}"/>
              </a:ext>
            </a:extLst>
          </p:cNvPr>
          <p:cNvSpPr txBox="1"/>
          <p:nvPr/>
        </p:nvSpPr>
        <p:spPr>
          <a:xfrm>
            <a:off x="700439" y="2989525"/>
            <a:ext cx="1113413" cy="307777"/>
          </a:xfrm>
          <a:prstGeom prst="rect">
            <a:avLst/>
          </a:prstGeom>
          <a:noFill/>
        </p:spPr>
        <p:txBody>
          <a:bodyPr wrap="square">
            <a:spAutoFit/>
          </a:bodyPr>
          <a:lstStyle/>
          <a:p>
            <a:pPr lvl="1"/>
            <a:r>
              <a:rPr lang="en-US" altLang="zh-TW" b="1"/>
              <a:t>Upside</a:t>
            </a:r>
          </a:p>
        </p:txBody>
      </p:sp>
      <p:sp>
        <p:nvSpPr>
          <p:cNvPr id="19" name="Arrow: Up 18">
            <a:extLst>
              <a:ext uri="{FF2B5EF4-FFF2-40B4-BE49-F238E27FC236}">
                <a16:creationId xmlns:a16="http://schemas.microsoft.com/office/drawing/2014/main" id="{9F1B2949-0F49-4AF4-EEFC-2E25E8D3D8F3}"/>
              </a:ext>
            </a:extLst>
          </p:cNvPr>
          <p:cNvSpPr/>
          <p:nvPr/>
        </p:nvSpPr>
        <p:spPr>
          <a:xfrm rot="10800000">
            <a:off x="1952624" y="3484282"/>
            <a:ext cx="238125" cy="261609"/>
          </a:xfrm>
          <a:prstGeom prst="up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TextBox 20">
            <a:extLst>
              <a:ext uri="{FF2B5EF4-FFF2-40B4-BE49-F238E27FC236}">
                <a16:creationId xmlns:a16="http://schemas.microsoft.com/office/drawing/2014/main" id="{5F7AC379-1903-277A-0086-610903719645}"/>
              </a:ext>
            </a:extLst>
          </p:cNvPr>
          <p:cNvSpPr txBox="1"/>
          <p:nvPr/>
        </p:nvSpPr>
        <p:spPr>
          <a:xfrm>
            <a:off x="2329521" y="3395332"/>
            <a:ext cx="5732439" cy="430887"/>
          </a:xfrm>
          <a:prstGeom prst="rect">
            <a:avLst/>
          </a:prstGeom>
          <a:noFill/>
        </p:spPr>
        <p:txBody>
          <a:bodyPr wrap="square" lIns="91440" tIns="45720" rIns="91440" bIns="45720" anchor="t">
            <a:spAutoFit/>
          </a:bodyPr>
          <a:lstStyle/>
          <a:p>
            <a:pPr lvl="1"/>
            <a:r>
              <a:rPr lang="en-US" altLang="zh-TW" sz="1100"/>
              <a:t>We believe NetEase’s stock price is unlikely to be lowered than $84.05, the lowest price during market selloff in October 2022, implying 13.7X P/E at that time.</a:t>
            </a:r>
          </a:p>
        </p:txBody>
      </p:sp>
      <p:grpSp>
        <p:nvGrpSpPr>
          <p:cNvPr id="22" name="Google Shape;11553;p67">
            <a:extLst>
              <a:ext uri="{FF2B5EF4-FFF2-40B4-BE49-F238E27FC236}">
                <a16:creationId xmlns:a16="http://schemas.microsoft.com/office/drawing/2014/main" id="{B27F9654-1BAE-87C9-5E83-5D13E12795A1}"/>
              </a:ext>
            </a:extLst>
          </p:cNvPr>
          <p:cNvGrpSpPr/>
          <p:nvPr/>
        </p:nvGrpSpPr>
        <p:grpSpPr>
          <a:xfrm>
            <a:off x="822811" y="4034487"/>
            <a:ext cx="277992" cy="354974"/>
            <a:chOff x="5353403" y="3785609"/>
            <a:chExt cx="277992" cy="354974"/>
          </a:xfrm>
          <a:solidFill>
            <a:srgbClr val="C00000"/>
          </a:solidFill>
        </p:grpSpPr>
        <p:sp>
          <p:nvSpPr>
            <p:cNvPr id="23" name="Google Shape;11554;p67">
              <a:extLst>
                <a:ext uri="{FF2B5EF4-FFF2-40B4-BE49-F238E27FC236}">
                  <a16:creationId xmlns:a16="http://schemas.microsoft.com/office/drawing/2014/main" id="{08D301C3-44A0-CB6D-7610-136F5AA96917}"/>
                </a:ext>
              </a:extLst>
            </p:cNvPr>
            <p:cNvSpPr/>
            <p:nvPr/>
          </p:nvSpPr>
          <p:spPr>
            <a:xfrm>
              <a:off x="5476734" y="3952562"/>
              <a:ext cx="33232" cy="15998"/>
            </a:xfrm>
            <a:custGeom>
              <a:avLst/>
              <a:gdLst/>
              <a:ahLst/>
              <a:cxnLst/>
              <a:rect l="l" t="t" r="r" b="b"/>
              <a:pathLst>
                <a:path w="1049" h="505" extrusionOk="0">
                  <a:moveTo>
                    <a:pt x="189" y="0"/>
                  </a:moveTo>
                  <a:cubicBezTo>
                    <a:pt x="154" y="0"/>
                    <a:pt x="117" y="10"/>
                    <a:pt x="84" y="29"/>
                  </a:cubicBezTo>
                  <a:cubicBezTo>
                    <a:pt x="12" y="64"/>
                    <a:pt x="0" y="171"/>
                    <a:pt x="48" y="255"/>
                  </a:cubicBezTo>
                  <a:cubicBezTo>
                    <a:pt x="155" y="398"/>
                    <a:pt x="334" y="505"/>
                    <a:pt x="536" y="505"/>
                  </a:cubicBezTo>
                  <a:cubicBezTo>
                    <a:pt x="727" y="505"/>
                    <a:pt x="917" y="410"/>
                    <a:pt x="1024" y="255"/>
                  </a:cubicBezTo>
                  <a:cubicBezTo>
                    <a:pt x="1048" y="171"/>
                    <a:pt x="1024" y="76"/>
                    <a:pt x="953" y="29"/>
                  </a:cubicBezTo>
                  <a:cubicBezTo>
                    <a:pt x="924" y="10"/>
                    <a:pt x="890" y="0"/>
                    <a:pt x="856" y="0"/>
                  </a:cubicBezTo>
                  <a:cubicBezTo>
                    <a:pt x="805" y="0"/>
                    <a:pt x="755" y="21"/>
                    <a:pt x="727" y="64"/>
                  </a:cubicBezTo>
                  <a:cubicBezTo>
                    <a:pt x="691" y="124"/>
                    <a:pt x="608" y="171"/>
                    <a:pt x="524" y="171"/>
                  </a:cubicBezTo>
                  <a:cubicBezTo>
                    <a:pt x="429" y="171"/>
                    <a:pt x="346" y="136"/>
                    <a:pt x="310" y="64"/>
                  </a:cubicBezTo>
                  <a:cubicBezTo>
                    <a:pt x="289" y="21"/>
                    <a:pt x="241" y="0"/>
                    <a:pt x="1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555;p67">
              <a:extLst>
                <a:ext uri="{FF2B5EF4-FFF2-40B4-BE49-F238E27FC236}">
                  <a16:creationId xmlns:a16="http://schemas.microsoft.com/office/drawing/2014/main" id="{A7257B91-1F5A-B9F3-12E3-EFB65FDA682E}"/>
                </a:ext>
              </a:extLst>
            </p:cNvPr>
            <p:cNvSpPr/>
            <p:nvPr/>
          </p:nvSpPr>
          <p:spPr>
            <a:xfrm>
              <a:off x="5457124" y="3902540"/>
              <a:ext cx="10201" cy="15872"/>
            </a:xfrm>
            <a:custGeom>
              <a:avLst/>
              <a:gdLst/>
              <a:ahLst/>
              <a:cxnLst/>
              <a:rect l="l" t="t" r="r" b="b"/>
              <a:pathLst>
                <a:path w="322" h="501" extrusionOk="0">
                  <a:moveTo>
                    <a:pt x="155" y="0"/>
                  </a:moveTo>
                  <a:cubicBezTo>
                    <a:pt x="72" y="0"/>
                    <a:pt x="0" y="72"/>
                    <a:pt x="0" y="167"/>
                  </a:cubicBezTo>
                  <a:lnTo>
                    <a:pt x="0" y="346"/>
                  </a:lnTo>
                  <a:cubicBezTo>
                    <a:pt x="0" y="429"/>
                    <a:pt x="72" y="500"/>
                    <a:pt x="155" y="500"/>
                  </a:cubicBezTo>
                  <a:cubicBezTo>
                    <a:pt x="250" y="500"/>
                    <a:pt x="322" y="429"/>
                    <a:pt x="322" y="346"/>
                  </a:cubicBezTo>
                  <a:lnTo>
                    <a:pt x="322" y="167"/>
                  </a:lnTo>
                  <a:cubicBezTo>
                    <a:pt x="322" y="72"/>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556;p67">
              <a:extLst>
                <a:ext uri="{FF2B5EF4-FFF2-40B4-BE49-F238E27FC236}">
                  <a16:creationId xmlns:a16="http://schemas.microsoft.com/office/drawing/2014/main" id="{77972162-C4C0-39A2-F990-29BC5F365BA6}"/>
                </a:ext>
              </a:extLst>
            </p:cNvPr>
            <p:cNvSpPr/>
            <p:nvPr/>
          </p:nvSpPr>
          <p:spPr>
            <a:xfrm>
              <a:off x="5518234" y="3902540"/>
              <a:ext cx="10581" cy="15872"/>
            </a:xfrm>
            <a:custGeom>
              <a:avLst/>
              <a:gdLst/>
              <a:ahLst/>
              <a:cxnLst/>
              <a:rect l="l" t="t" r="r" b="b"/>
              <a:pathLst>
                <a:path w="334" h="501" extrusionOk="0">
                  <a:moveTo>
                    <a:pt x="167" y="0"/>
                  </a:moveTo>
                  <a:cubicBezTo>
                    <a:pt x="72" y="0"/>
                    <a:pt x="0" y="72"/>
                    <a:pt x="0" y="167"/>
                  </a:cubicBezTo>
                  <a:lnTo>
                    <a:pt x="0" y="346"/>
                  </a:lnTo>
                  <a:cubicBezTo>
                    <a:pt x="0" y="429"/>
                    <a:pt x="72" y="500"/>
                    <a:pt x="167" y="500"/>
                  </a:cubicBezTo>
                  <a:cubicBezTo>
                    <a:pt x="250" y="500"/>
                    <a:pt x="333" y="429"/>
                    <a:pt x="333" y="346"/>
                  </a:cubicBezTo>
                  <a:lnTo>
                    <a:pt x="333" y="167"/>
                  </a:lnTo>
                  <a:cubicBezTo>
                    <a:pt x="333"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57;p67">
              <a:extLst>
                <a:ext uri="{FF2B5EF4-FFF2-40B4-BE49-F238E27FC236}">
                  <a16:creationId xmlns:a16="http://schemas.microsoft.com/office/drawing/2014/main" id="{01E719F5-2939-F97C-1674-3AEA30DF66B3}"/>
                </a:ext>
              </a:extLst>
            </p:cNvPr>
            <p:cNvSpPr/>
            <p:nvPr/>
          </p:nvSpPr>
          <p:spPr>
            <a:xfrm>
              <a:off x="5353403" y="3785609"/>
              <a:ext cx="277992" cy="354974"/>
            </a:xfrm>
            <a:custGeom>
              <a:avLst/>
              <a:gdLst/>
              <a:ahLst/>
              <a:cxnLst/>
              <a:rect l="l" t="t" r="r" b="b"/>
              <a:pathLst>
                <a:path w="8775" h="11205" extrusionOk="0">
                  <a:moveTo>
                    <a:pt x="2822" y="846"/>
                  </a:moveTo>
                  <a:lnTo>
                    <a:pt x="2822" y="2274"/>
                  </a:lnTo>
                  <a:cubicBezTo>
                    <a:pt x="2822" y="2274"/>
                    <a:pt x="2822" y="2286"/>
                    <a:pt x="2810" y="2286"/>
                  </a:cubicBezTo>
                  <a:lnTo>
                    <a:pt x="2453" y="2286"/>
                  </a:lnTo>
                  <a:cubicBezTo>
                    <a:pt x="2453" y="2286"/>
                    <a:pt x="2441" y="2286"/>
                    <a:pt x="2441" y="2274"/>
                  </a:cubicBezTo>
                  <a:lnTo>
                    <a:pt x="2441" y="1215"/>
                  </a:lnTo>
                  <a:lnTo>
                    <a:pt x="2453" y="1215"/>
                  </a:lnTo>
                  <a:cubicBezTo>
                    <a:pt x="2453" y="1155"/>
                    <a:pt x="2477" y="1096"/>
                    <a:pt x="2524" y="1072"/>
                  </a:cubicBezTo>
                  <a:lnTo>
                    <a:pt x="2822" y="846"/>
                  </a:lnTo>
                  <a:close/>
                  <a:moveTo>
                    <a:pt x="4739" y="322"/>
                  </a:moveTo>
                  <a:cubicBezTo>
                    <a:pt x="4739" y="322"/>
                    <a:pt x="4763" y="322"/>
                    <a:pt x="4763" y="346"/>
                  </a:cubicBezTo>
                  <a:lnTo>
                    <a:pt x="4763" y="2274"/>
                  </a:lnTo>
                  <a:cubicBezTo>
                    <a:pt x="4763" y="2274"/>
                    <a:pt x="4763" y="2286"/>
                    <a:pt x="4739" y="2286"/>
                  </a:cubicBezTo>
                  <a:lnTo>
                    <a:pt x="4048" y="2286"/>
                  </a:lnTo>
                  <a:cubicBezTo>
                    <a:pt x="4048" y="2286"/>
                    <a:pt x="4024" y="2286"/>
                    <a:pt x="4024" y="2274"/>
                  </a:cubicBezTo>
                  <a:lnTo>
                    <a:pt x="4024" y="346"/>
                  </a:lnTo>
                  <a:cubicBezTo>
                    <a:pt x="4024" y="334"/>
                    <a:pt x="4030" y="328"/>
                    <a:pt x="4033" y="328"/>
                  </a:cubicBezTo>
                  <a:cubicBezTo>
                    <a:pt x="4036" y="328"/>
                    <a:pt x="4036" y="334"/>
                    <a:pt x="4024" y="346"/>
                  </a:cubicBezTo>
                  <a:lnTo>
                    <a:pt x="4739" y="322"/>
                  </a:lnTo>
                  <a:close/>
                  <a:moveTo>
                    <a:pt x="5965" y="846"/>
                  </a:moveTo>
                  <a:lnTo>
                    <a:pt x="6263" y="1072"/>
                  </a:lnTo>
                  <a:cubicBezTo>
                    <a:pt x="6310" y="1096"/>
                    <a:pt x="6334" y="1155"/>
                    <a:pt x="6334" y="1215"/>
                  </a:cubicBezTo>
                  <a:lnTo>
                    <a:pt x="6334" y="2274"/>
                  </a:lnTo>
                  <a:cubicBezTo>
                    <a:pt x="6334" y="2274"/>
                    <a:pt x="6334" y="2286"/>
                    <a:pt x="6322" y="2286"/>
                  </a:cubicBezTo>
                  <a:lnTo>
                    <a:pt x="5965" y="2286"/>
                  </a:lnTo>
                  <a:cubicBezTo>
                    <a:pt x="5965" y="2286"/>
                    <a:pt x="5953" y="2286"/>
                    <a:pt x="5953" y="2274"/>
                  </a:cubicBezTo>
                  <a:lnTo>
                    <a:pt x="5953" y="846"/>
                  </a:lnTo>
                  <a:close/>
                  <a:moveTo>
                    <a:pt x="5072" y="596"/>
                  </a:moveTo>
                  <a:cubicBezTo>
                    <a:pt x="5263" y="631"/>
                    <a:pt x="5441" y="715"/>
                    <a:pt x="5620" y="822"/>
                  </a:cubicBezTo>
                  <a:lnTo>
                    <a:pt x="5620" y="2274"/>
                  </a:lnTo>
                  <a:cubicBezTo>
                    <a:pt x="5620" y="2465"/>
                    <a:pt x="5775" y="2620"/>
                    <a:pt x="5965" y="2620"/>
                  </a:cubicBezTo>
                  <a:lnTo>
                    <a:pt x="6322" y="2620"/>
                  </a:lnTo>
                  <a:cubicBezTo>
                    <a:pt x="6513" y="2620"/>
                    <a:pt x="6668" y="2465"/>
                    <a:pt x="6668" y="2274"/>
                  </a:cubicBezTo>
                  <a:lnTo>
                    <a:pt x="6668" y="1798"/>
                  </a:lnTo>
                  <a:cubicBezTo>
                    <a:pt x="6870" y="2155"/>
                    <a:pt x="7001" y="2572"/>
                    <a:pt x="7037" y="2989"/>
                  </a:cubicBezTo>
                  <a:lnTo>
                    <a:pt x="6501" y="2989"/>
                  </a:lnTo>
                  <a:cubicBezTo>
                    <a:pt x="6406" y="2989"/>
                    <a:pt x="6334" y="3060"/>
                    <a:pt x="6334" y="3155"/>
                  </a:cubicBezTo>
                  <a:cubicBezTo>
                    <a:pt x="6334" y="3239"/>
                    <a:pt x="6406" y="3310"/>
                    <a:pt x="6501" y="3310"/>
                  </a:cubicBezTo>
                  <a:lnTo>
                    <a:pt x="6858" y="3310"/>
                  </a:lnTo>
                  <a:lnTo>
                    <a:pt x="6858" y="3536"/>
                  </a:lnTo>
                  <a:cubicBezTo>
                    <a:pt x="6799" y="3572"/>
                    <a:pt x="6763" y="3632"/>
                    <a:pt x="6763" y="3691"/>
                  </a:cubicBezTo>
                  <a:cubicBezTo>
                    <a:pt x="6763" y="3775"/>
                    <a:pt x="6846" y="3846"/>
                    <a:pt x="6929" y="3846"/>
                  </a:cubicBezTo>
                  <a:cubicBezTo>
                    <a:pt x="7001" y="3846"/>
                    <a:pt x="7084" y="3882"/>
                    <a:pt x="7144" y="3941"/>
                  </a:cubicBezTo>
                  <a:cubicBezTo>
                    <a:pt x="7203" y="4001"/>
                    <a:pt x="7215" y="4072"/>
                    <a:pt x="7215" y="4144"/>
                  </a:cubicBezTo>
                  <a:cubicBezTo>
                    <a:pt x="7203" y="4287"/>
                    <a:pt x="7060" y="4406"/>
                    <a:pt x="6918" y="4406"/>
                  </a:cubicBezTo>
                  <a:lnTo>
                    <a:pt x="6846" y="4406"/>
                  </a:lnTo>
                  <a:lnTo>
                    <a:pt x="6846" y="4394"/>
                  </a:lnTo>
                  <a:cubicBezTo>
                    <a:pt x="6846" y="4298"/>
                    <a:pt x="6763" y="4227"/>
                    <a:pt x="6679" y="4227"/>
                  </a:cubicBezTo>
                  <a:cubicBezTo>
                    <a:pt x="6584" y="4227"/>
                    <a:pt x="6513" y="4298"/>
                    <a:pt x="6513" y="4394"/>
                  </a:cubicBezTo>
                  <a:cubicBezTo>
                    <a:pt x="6513" y="5096"/>
                    <a:pt x="6156" y="5763"/>
                    <a:pt x="5572" y="6144"/>
                  </a:cubicBezTo>
                  <a:lnTo>
                    <a:pt x="5572" y="6108"/>
                  </a:lnTo>
                  <a:lnTo>
                    <a:pt x="5489" y="5370"/>
                  </a:lnTo>
                  <a:cubicBezTo>
                    <a:pt x="5441" y="5013"/>
                    <a:pt x="5155" y="4763"/>
                    <a:pt x="4798" y="4763"/>
                  </a:cubicBezTo>
                  <a:lnTo>
                    <a:pt x="3989" y="4763"/>
                  </a:lnTo>
                  <a:cubicBezTo>
                    <a:pt x="3631" y="4763"/>
                    <a:pt x="3334" y="5025"/>
                    <a:pt x="3298" y="5370"/>
                  </a:cubicBezTo>
                  <a:lnTo>
                    <a:pt x="3215" y="6108"/>
                  </a:lnTo>
                  <a:lnTo>
                    <a:pt x="3215" y="6144"/>
                  </a:lnTo>
                  <a:cubicBezTo>
                    <a:pt x="2977" y="5965"/>
                    <a:pt x="2774" y="5763"/>
                    <a:pt x="2619" y="5525"/>
                  </a:cubicBezTo>
                  <a:cubicBezTo>
                    <a:pt x="2393" y="5180"/>
                    <a:pt x="2274" y="4787"/>
                    <a:pt x="2274" y="4370"/>
                  </a:cubicBezTo>
                  <a:cubicBezTo>
                    <a:pt x="2274" y="4287"/>
                    <a:pt x="2203" y="4203"/>
                    <a:pt x="2107" y="4203"/>
                  </a:cubicBezTo>
                  <a:cubicBezTo>
                    <a:pt x="2024" y="4203"/>
                    <a:pt x="1941" y="4287"/>
                    <a:pt x="1941" y="4370"/>
                  </a:cubicBezTo>
                  <a:lnTo>
                    <a:pt x="1941" y="4394"/>
                  </a:lnTo>
                  <a:lnTo>
                    <a:pt x="1846" y="4394"/>
                  </a:lnTo>
                  <a:cubicBezTo>
                    <a:pt x="1762" y="4394"/>
                    <a:pt x="1691" y="4358"/>
                    <a:pt x="1631" y="4298"/>
                  </a:cubicBezTo>
                  <a:cubicBezTo>
                    <a:pt x="1572" y="4239"/>
                    <a:pt x="1560" y="4167"/>
                    <a:pt x="1560" y="4096"/>
                  </a:cubicBezTo>
                  <a:cubicBezTo>
                    <a:pt x="1572" y="3953"/>
                    <a:pt x="1703" y="3834"/>
                    <a:pt x="1857" y="3834"/>
                  </a:cubicBezTo>
                  <a:cubicBezTo>
                    <a:pt x="1941" y="3834"/>
                    <a:pt x="2024" y="3763"/>
                    <a:pt x="2024" y="3667"/>
                  </a:cubicBezTo>
                  <a:cubicBezTo>
                    <a:pt x="2024" y="3596"/>
                    <a:pt x="1976" y="3536"/>
                    <a:pt x="1905" y="3525"/>
                  </a:cubicBezTo>
                  <a:lnTo>
                    <a:pt x="1905" y="3310"/>
                  </a:lnTo>
                  <a:lnTo>
                    <a:pt x="5775" y="3310"/>
                  </a:lnTo>
                  <a:cubicBezTo>
                    <a:pt x="5858" y="3310"/>
                    <a:pt x="5929" y="3239"/>
                    <a:pt x="5929" y="3155"/>
                  </a:cubicBezTo>
                  <a:cubicBezTo>
                    <a:pt x="5929" y="3060"/>
                    <a:pt x="5858" y="2989"/>
                    <a:pt x="5775" y="2989"/>
                  </a:cubicBezTo>
                  <a:lnTo>
                    <a:pt x="1726" y="2989"/>
                  </a:lnTo>
                  <a:cubicBezTo>
                    <a:pt x="1750" y="2572"/>
                    <a:pt x="1869" y="2155"/>
                    <a:pt x="2096" y="1798"/>
                  </a:cubicBezTo>
                  <a:lnTo>
                    <a:pt x="2096" y="2274"/>
                  </a:lnTo>
                  <a:cubicBezTo>
                    <a:pt x="2096" y="2465"/>
                    <a:pt x="2238" y="2620"/>
                    <a:pt x="2441" y="2620"/>
                  </a:cubicBezTo>
                  <a:lnTo>
                    <a:pt x="2798" y="2620"/>
                  </a:lnTo>
                  <a:cubicBezTo>
                    <a:pt x="2989" y="2620"/>
                    <a:pt x="3131" y="2465"/>
                    <a:pt x="3131" y="2274"/>
                  </a:cubicBezTo>
                  <a:lnTo>
                    <a:pt x="3131" y="822"/>
                  </a:lnTo>
                  <a:cubicBezTo>
                    <a:pt x="3310" y="727"/>
                    <a:pt x="3489" y="655"/>
                    <a:pt x="3691" y="596"/>
                  </a:cubicBezTo>
                  <a:lnTo>
                    <a:pt x="3691" y="2274"/>
                  </a:lnTo>
                  <a:cubicBezTo>
                    <a:pt x="3691" y="2465"/>
                    <a:pt x="3834" y="2620"/>
                    <a:pt x="4024" y="2620"/>
                  </a:cubicBezTo>
                  <a:lnTo>
                    <a:pt x="4727" y="2620"/>
                  </a:lnTo>
                  <a:cubicBezTo>
                    <a:pt x="4917" y="2620"/>
                    <a:pt x="5072" y="2465"/>
                    <a:pt x="5072" y="2274"/>
                  </a:cubicBezTo>
                  <a:lnTo>
                    <a:pt x="5072" y="596"/>
                  </a:lnTo>
                  <a:close/>
                  <a:moveTo>
                    <a:pt x="4822" y="5072"/>
                  </a:moveTo>
                  <a:cubicBezTo>
                    <a:pt x="5001" y="5072"/>
                    <a:pt x="5155" y="5203"/>
                    <a:pt x="5179" y="5406"/>
                  </a:cubicBezTo>
                  <a:lnTo>
                    <a:pt x="5263" y="6144"/>
                  </a:lnTo>
                  <a:cubicBezTo>
                    <a:pt x="5263" y="6275"/>
                    <a:pt x="5191" y="6430"/>
                    <a:pt x="5060" y="6501"/>
                  </a:cubicBezTo>
                  <a:lnTo>
                    <a:pt x="4560" y="6739"/>
                  </a:lnTo>
                  <a:cubicBezTo>
                    <a:pt x="4513" y="6763"/>
                    <a:pt x="4459" y="6775"/>
                    <a:pt x="4404" y="6775"/>
                  </a:cubicBezTo>
                  <a:cubicBezTo>
                    <a:pt x="4349" y="6775"/>
                    <a:pt x="4292" y="6763"/>
                    <a:pt x="4239" y="6739"/>
                  </a:cubicBezTo>
                  <a:lnTo>
                    <a:pt x="3751" y="6501"/>
                  </a:lnTo>
                  <a:cubicBezTo>
                    <a:pt x="3608" y="6430"/>
                    <a:pt x="3536" y="6299"/>
                    <a:pt x="3548" y="6144"/>
                  </a:cubicBezTo>
                  <a:lnTo>
                    <a:pt x="3643" y="5406"/>
                  </a:lnTo>
                  <a:cubicBezTo>
                    <a:pt x="3655" y="5227"/>
                    <a:pt x="3822" y="5072"/>
                    <a:pt x="4001" y="5072"/>
                  </a:cubicBezTo>
                  <a:close/>
                  <a:moveTo>
                    <a:pt x="5489" y="6561"/>
                  </a:moveTo>
                  <a:lnTo>
                    <a:pt x="5489" y="7120"/>
                  </a:lnTo>
                  <a:cubicBezTo>
                    <a:pt x="5489" y="7370"/>
                    <a:pt x="5620" y="7608"/>
                    <a:pt x="5822" y="7716"/>
                  </a:cubicBezTo>
                  <a:cubicBezTo>
                    <a:pt x="5465" y="8168"/>
                    <a:pt x="4953" y="8418"/>
                    <a:pt x="4405" y="8418"/>
                  </a:cubicBezTo>
                  <a:cubicBezTo>
                    <a:pt x="3846" y="8418"/>
                    <a:pt x="3334" y="8168"/>
                    <a:pt x="3000" y="7739"/>
                  </a:cubicBezTo>
                  <a:cubicBezTo>
                    <a:pt x="3215" y="7620"/>
                    <a:pt x="3346" y="7394"/>
                    <a:pt x="3346" y="7144"/>
                  </a:cubicBezTo>
                  <a:lnTo>
                    <a:pt x="3346" y="6573"/>
                  </a:lnTo>
                  <a:lnTo>
                    <a:pt x="3370" y="6573"/>
                  </a:lnTo>
                  <a:cubicBezTo>
                    <a:pt x="3429" y="6668"/>
                    <a:pt x="3524" y="6727"/>
                    <a:pt x="3608" y="6787"/>
                  </a:cubicBezTo>
                  <a:lnTo>
                    <a:pt x="4096" y="7025"/>
                  </a:lnTo>
                  <a:cubicBezTo>
                    <a:pt x="4203" y="7073"/>
                    <a:pt x="4310" y="7096"/>
                    <a:pt x="4417" y="7096"/>
                  </a:cubicBezTo>
                  <a:cubicBezTo>
                    <a:pt x="4513" y="7096"/>
                    <a:pt x="4620" y="7073"/>
                    <a:pt x="4727" y="7025"/>
                  </a:cubicBezTo>
                  <a:lnTo>
                    <a:pt x="5215" y="6787"/>
                  </a:lnTo>
                  <a:cubicBezTo>
                    <a:pt x="5322" y="6739"/>
                    <a:pt x="5394" y="6668"/>
                    <a:pt x="5453" y="6573"/>
                  </a:cubicBezTo>
                  <a:cubicBezTo>
                    <a:pt x="5465" y="6573"/>
                    <a:pt x="5465" y="6573"/>
                    <a:pt x="5489" y="6561"/>
                  </a:cubicBezTo>
                  <a:close/>
                  <a:moveTo>
                    <a:pt x="2298" y="7966"/>
                  </a:moveTo>
                  <a:lnTo>
                    <a:pt x="2298" y="9299"/>
                  </a:lnTo>
                  <a:lnTo>
                    <a:pt x="2107" y="9299"/>
                  </a:lnTo>
                  <a:cubicBezTo>
                    <a:pt x="1976" y="9299"/>
                    <a:pt x="1857" y="9347"/>
                    <a:pt x="1750" y="9406"/>
                  </a:cubicBezTo>
                  <a:lnTo>
                    <a:pt x="1750" y="8120"/>
                  </a:lnTo>
                  <a:lnTo>
                    <a:pt x="2298" y="7966"/>
                  </a:lnTo>
                  <a:close/>
                  <a:moveTo>
                    <a:pt x="6501" y="7966"/>
                  </a:moveTo>
                  <a:lnTo>
                    <a:pt x="7049" y="8120"/>
                  </a:lnTo>
                  <a:lnTo>
                    <a:pt x="7049" y="9406"/>
                  </a:lnTo>
                  <a:cubicBezTo>
                    <a:pt x="6941" y="9347"/>
                    <a:pt x="6822" y="9299"/>
                    <a:pt x="6691" y="9299"/>
                  </a:cubicBezTo>
                  <a:lnTo>
                    <a:pt x="6501" y="9299"/>
                  </a:lnTo>
                  <a:lnTo>
                    <a:pt x="6501" y="7966"/>
                  </a:lnTo>
                  <a:close/>
                  <a:moveTo>
                    <a:pt x="4048" y="0"/>
                  </a:moveTo>
                  <a:cubicBezTo>
                    <a:pt x="3881" y="0"/>
                    <a:pt x="3762" y="96"/>
                    <a:pt x="3715" y="250"/>
                  </a:cubicBezTo>
                  <a:cubicBezTo>
                    <a:pt x="3477" y="310"/>
                    <a:pt x="3239" y="381"/>
                    <a:pt x="3036" y="500"/>
                  </a:cubicBezTo>
                  <a:cubicBezTo>
                    <a:pt x="3012" y="500"/>
                    <a:pt x="3012" y="488"/>
                    <a:pt x="3000" y="488"/>
                  </a:cubicBezTo>
                  <a:cubicBezTo>
                    <a:pt x="2965" y="468"/>
                    <a:pt x="2922" y="456"/>
                    <a:pt x="2878" y="456"/>
                  </a:cubicBezTo>
                  <a:cubicBezTo>
                    <a:pt x="2819" y="456"/>
                    <a:pt x="2757" y="477"/>
                    <a:pt x="2703" y="524"/>
                  </a:cubicBezTo>
                  <a:lnTo>
                    <a:pt x="2322" y="798"/>
                  </a:lnTo>
                  <a:cubicBezTo>
                    <a:pt x="2179" y="905"/>
                    <a:pt x="2107" y="1060"/>
                    <a:pt x="2107" y="1215"/>
                  </a:cubicBezTo>
                  <a:lnTo>
                    <a:pt x="2107" y="1227"/>
                  </a:lnTo>
                  <a:cubicBezTo>
                    <a:pt x="1691" y="1727"/>
                    <a:pt x="1453" y="2346"/>
                    <a:pt x="1405" y="2989"/>
                  </a:cubicBezTo>
                  <a:lnTo>
                    <a:pt x="1214" y="2989"/>
                  </a:lnTo>
                  <a:cubicBezTo>
                    <a:pt x="1131" y="2989"/>
                    <a:pt x="1048" y="3060"/>
                    <a:pt x="1048" y="3155"/>
                  </a:cubicBezTo>
                  <a:cubicBezTo>
                    <a:pt x="1048" y="3239"/>
                    <a:pt x="1131" y="3310"/>
                    <a:pt x="1214" y="3310"/>
                  </a:cubicBezTo>
                  <a:lnTo>
                    <a:pt x="1572" y="3310"/>
                  </a:lnTo>
                  <a:lnTo>
                    <a:pt x="1572" y="3584"/>
                  </a:lnTo>
                  <a:cubicBezTo>
                    <a:pt x="1381" y="3667"/>
                    <a:pt x="1250" y="3846"/>
                    <a:pt x="1226" y="4060"/>
                  </a:cubicBezTo>
                  <a:cubicBezTo>
                    <a:pt x="1214" y="4227"/>
                    <a:pt x="1274" y="4406"/>
                    <a:pt x="1381" y="4525"/>
                  </a:cubicBezTo>
                  <a:cubicBezTo>
                    <a:pt x="1500" y="4644"/>
                    <a:pt x="1667" y="4715"/>
                    <a:pt x="1822" y="4715"/>
                  </a:cubicBezTo>
                  <a:lnTo>
                    <a:pt x="1941" y="4715"/>
                  </a:lnTo>
                  <a:cubicBezTo>
                    <a:pt x="1988" y="5060"/>
                    <a:pt x="2119" y="5394"/>
                    <a:pt x="2298" y="5691"/>
                  </a:cubicBezTo>
                  <a:cubicBezTo>
                    <a:pt x="2477" y="5965"/>
                    <a:pt x="2703" y="6203"/>
                    <a:pt x="2977" y="6382"/>
                  </a:cubicBezTo>
                  <a:lnTo>
                    <a:pt x="2977" y="7144"/>
                  </a:lnTo>
                  <a:cubicBezTo>
                    <a:pt x="2977" y="7311"/>
                    <a:pt x="2869" y="7442"/>
                    <a:pt x="2715" y="7477"/>
                  </a:cubicBezTo>
                  <a:lnTo>
                    <a:pt x="869" y="8037"/>
                  </a:lnTo>
                  <a:cubicBezTo>
                    <a:pt x="357" y="8180"/>
                    <a:pt x="0" y="8656"/>
                    <a:pt x="0" y="9192"/>
                  </a:cubicBezTo>
                  <a:lnTo>
                    <a:pt x="0" y="11037"/>
                  </a:lnTo>
                  <a:cubicBezTo>
                    <a:pt x="0" y="11133"/>
                    <a:pt x="71" y="11204"/>
                    <a:pt x="155" y="11204"/>
                  </a:cubicBezTo>
                  <a:cubicBezTo>
                    <a:pt x="250" y="11204"/>
                    <a:pt x="322" y="11133"/>
                    <a:pt x="322" y="11037"/>
                  </a:cubicBezTo>
                  <a:lnTo>
                    <a:pt x="322" y="9192"/>
                  </a:lnTo>
                  <a:cubicBezTo>
                    <a:pt x="322" y="8811"/>
                    <a:pt x="595" y="8454"/>
                    <a:pt x="964" y="8347"/>
                  </a:cubicBezTo>
                  <a:lnTo>
                    <a:pt x="1393" y="8216"/>
                  </a:lnTo>
                  <a:lnTo>
                    <a:pt x="1393" y="11037"/>
                  </a:lnTo>
                  <a:cubicBezTo>
                    <a:pt x="1393" y="11133"/>
                    <a:pt x="1465" y="11204"/>
                    <a:pt x="1560" y="11204"/>
                  </a:cubicBezTo>
                  <a:cubicBezTo>
                    <a:pt x="1643" y="11204"/>
                    <a:pt x="1715" y="11133"/>
                    <a:pt x="1715" y="11037"/>
                  </a:cubicBezTo>
                  <a:lnTo>
                    <a:pt x="1715" y="9978"/>
                  </a:lnTo>
                  <a:cubicBezTo>
                    <a:pt x="1715" y="9787"/>
                    <a:pt x="1881" y="9621"/>
                    <a:pt x="2084" y="9621"/>
                  </a:cubicBezTo>
                  <a:lnTo>
                    <a:pt x="2774" y="9621"/>
                  </a:lnTo>
                  <a:cubicBezTo>
                    <a:pt x="2869" y="9621"/>
                    <a:pt x="2941" y="9549"/>
                    <a:pt x="2941" y="9466"/>
                  </a:cubicBezTo>
                  <a:cubicBezTo>
                    <a:pt x="2941" y="9371"/>
                    <a:pt x="2869" y="9299"/>
                    <a:pt x="2774" y="9299"/>
                  </a:cubicBezTo>
                  <a:lnTo>
                    <a:pt x="2584" y="9299"/>
                  </a:lnTo>
                  <a:lnTo>
                    <a:pt x="2584" y="7858"/>
                  </a:lnTo>
                  <a:lnTo>
                    <a:pt x="2631" y="7835"/>
                  </a:lnTo>
                  <a:cubicBezTo>
                    <a:pt x="3012" y="8406"/>
                    <a:pt x="3655" y="8751"/>
                    <a:pt x="4358" y="8751"/>
                  </a:cubicBezTo>
                  <a:cubicBezTo>
                    <a:pt x="5060" y="8751"/>
                    <a:pt x="5679" y="8406"/>
                    <a:pt x="6084" y="7835"/>
                  </a:cubicBezTo>
                  <a:lnTo>
                    <a:pt x="6120" y="7858"/>
                  </a:lnTo>
                  <a:lnTo>
                    <a:pt x="6120" y="9299"/>
                  </a:lnTo>
                  <a:lnTo>
                    <a:pt x="3477" y="9299"/>
                  </a:lnTo>
                  <a:cubicBezTo>
                    <a:pt x="3381" y="9299"/>
                    <a:pt x="3310" y="9371"/>
                    <a:pt x="3310" y="9466"/>
                  </a:cubicBezTo>
                  <a:cubicBezTo>
                    <a:pt x="3310" y="9549"/>
                    <a:pt x="3381" y="9621"/>
                    <a:pt x="3477" y="9621"/>
                  </a:cubicBezTo>
                  <a:lnTo>
                    <a:pt x="6632" y="9621"/>
                  </a:lnTo>
                  <a:cubicBezTo>
                    <a:pt x="6822" y="9621"/>
                    <a:pt x="6989" y="9787"/>
                    <a:pt x="6989" y="9978"/>
                  </a:cubicBezTo>
                  <a:lnTo>
                    <a:pt x="6989" y="11037"/>
                  </a:lnTo>
                  <a:cubicBezTo>
                    <a:pt x="6989" y="11133"/>
                    <a:pt x="7060" y="11204"/>
                    <a:pt x="7156" y="11204"/>
                  </a:cubicBezTo>
                  <a:cubicBezTo>
                    <a:pt x="7239" y="11204"/>
                    <a:pt x="7310" y="11133"/>
                    <a:pt x="7310" y="11037"/>
                  </a:cubicBezTo>
                  <a:lnTo>
                    <a:pt x="7310" y="8216"/>
                  </a:lnTo>
                  <a:lnTo>
                    <a:pt x="7751" y="8347"/>
                  </a:lnTo>
                  <a:cubicBezTo>
                    <a:pt x="8120" y="8454"/>
                    <a:pt x="8382" y="8811"/>
                    <a:pt x="8382" y="9192"/>
                  </a:cubicBezTo>
                  <a:lnTo>
                    <a:pt x="8382" y="11037"/>
                  </a:lnTo>
                  <a:cubicBezTo>
                    <a:pt x="8382" y="11133"/>
                    <a:pt x="8465" y="11204"/>
                    <a:pt x="8549" y="11204"/>
                  </a:cubicBezTo>
                  <a:cubicBezTo>
                    <a:pt x="8644" y="11204"/>
                    <a:pt x="8715" y="11133"/>
                    <a:pt x="8715" y="11037"/>
                  </a:cubicBezTo>
                  <a:lnTo>
                    <a:pt x="8715" y="9192"/>
                  </a:lnTo>
                  <a:cubicBezTo>
                    <a:pt x="8775" y="8656"/>
                    <a:pt x="8418" y="8180"/>
                    <a:pt x="7894" y="8037"/>
                  </a:cubicBezTo>
                  <a:lnTo>
                    <a:pt x="6048" y="7489"/>
                  </a:lnTo>
                  <a:cubicBezTo>
                    <a:pt x="5906" y="7442"/>
                    <a:pt x="5798" y="7287"/>
                    <a:pt x="5798" y="7144"/>
                  </a:cubicBezTo>
                  <a:lnTo>
                    <a:pt x="5798" y="6382"/>
                  </a:lnTo>
                  <a:cubicBezTo>
                    <a:pt x="6358" y="6001"/>
                    <a:pt x="6739" y="5382"/>
                    <a:pt x="6822" y="4715"/>
                  </a:cubicBezTo>
                  <a:lnTo>
                    <a:pt x="6929" y="4715"/>
                  </a:lnTo>
                  <a:cubicBezTo>
                    <a:pt x="7263" y="4715"/>
                    <a:pt x="7525" y="4477"/>
                    <a:pt x="7561" y="4179"/>
                  </a:cubicBezTo>
                  <a:cubicBezTo>
                    <a:pt x="7572" y="4013"/>
                    <a:pt x="7513" y="3834"/>
                    <a:pt x="7406" y="3715"/>
                  </a:cubicBezTo>
                  <a:cubicBezTo>
                    <a:pt x="7346" y="3656"/>
                    <a:pt x="7287" y="3608"/>
                    <a:pt x="7215" y="3572"/>
                  </a:cubicBezTo>
                  <a:lnTo>
                    <a:pt x="7215" y="3310"/>
                  </a:lnTo>
                  <a:lnTo>
                    <a:pt x="7572" y="3310"/>
                  </a:lnTo>
                  <a:cubicBezTo>
                    <a:pt x="7656" y="3310"/>
                    <a:pt x="7739" y="3239"/>
                    <a:pt x="7739" y="3155"/>
                  </a:cubicBezTo>
                  <a:cubicBezTo>
                    <a:pt x="7739" y="3060"/>
                    <a:pt x="7656" y="2989"/>
                    <a:pt x="7572" y="2989"/>
                  </a:cubicBezTo>
                  <a:lnTo>
                    <a:pt x="7382" y="2989"/>
                  </a:lnTo>
                  <a:cubicBezTo>
                    <a:pt x="7346" y="2346"/>
                    <a:pt x="7096" y="1727"/>
                    <a:pt x="6679" y="1227"/>
                  </a:cubicBezTo>
                  <a:lnTo>
                    <a:pt x="6679" y="1215"/>
                  </a:lnTo>
                  <a:cubicBezTo>
                    <a:pt x="6679" y="1048"/>
                    <a:pt x="6608" y="905"/>
                    <a:pt x="6465" y="798"/>
                  </a:cubicBezTo>
                  <a:lnTo>
                    <a:pt x="6084" y="524"/>
                  </a:lnTo>
                  <a:cubicBezTo>
                    <a:pt x="6024" y="487"/>
                    <a:pt x="5964" y="463"/>
                    <a:pt x="5900" y="463"/>
                  </a:cubicBezTo>
                  <a:cubicBezTo>
                    <a:pt x="5864" y="463"/>
                    <a:pt x="5826" y="471"/>
                    <a:pt x="5786" y="488"/>
                  </a:cubicBezTo>
                  <a:cubicBezTo>
                    <a:pt x="5775" y="488"/>
                    <a:pt x="5775" y="500"/>
                    <a:pt x="5751" y="500"/>
                  </a:cubicBezTo>
                  <a:cubicBezTo>
                    <a:pt x="5536" y="381"/>
                    <a:pt x="5310" y="310"/>
                    <a:pt x="5072" y="250"/>
                  </a:cubicBezTo>
                  <a:cubicBezTo>
                    <a:pt x="5024" y="96"/>
                    <a:pt x="4905" y="0"/>
                    <a:pt x="4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58;p67">
              <a:extLst>
                <a:ext uri="{FF2B5EF4-FFF2-40B4-BE49-F238E27FC236}">
                  <a16:creationId xmlns:a16="http://schemas.microsoft.com/office/drawing/2014/main" id="{5ED1E491-BBFB-64E3-ACEE-B61CE7B48E7B}"/>
                </a:ext>
              </a:extLst>
            </p:cNvPr>
            <p:cNvSpPr/>
            <p:nvPr/>
          </p:nvSpPr>
          <p:spPr>
            <a:xfrm>
              <a:off x="5420533" y="4102440"/>
              <a:ext cx="10581" cy="10201"/>
            </a:xfrm>
            <a:custGeom>
              <a:avLst/>
              <a:gdLst/>
              <a:ahLst/>
              <a:cxnLst/>
              <a:rect l="l" t="t" r="r" b="b"/>
              <a:pathLst>
                <a:path w="334" h="322" extrusionOk="0">
                  <a:moveTo>
                    <a:pt x="167" y="1"/>
                  </a:moveTo>
                  <a:cubicBezTo>
                    <a:pt x="84" y="1"/>
                    <a:pt x="0" y="72"/>
                    <a:pt x="0" y="167"/>
                  </a:cubicBezTo>
                  <a:cubicBezTo>
                    <a:pt x="0" y="251"/>
                    <a:pt x="84" y="322"/>
                    <a:pt x="167" y="322"/>
                  </a:cubicBezTo>
                  <a:cubicBezTo>
                    <a:pt x="262" y="322"/>
                    <a:pt x="334" y="251"/>
                    <a:pt x="334" y="167"/>
                  </a:cubicBez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59;p67">
              <a:extLst>
                <a:ext uri="{FF2B5EF4-FFF2-40B4-BE49-F238E27FC236}">
                  <a16:creationId xmlns:a16="http://schemas.microsoft.com/office/drawing/2014/main" id="{94137933-422C-2508-9EF7-6BE11FFD4629}"/>
                </a:ext>
              </a:extLst>
            </p:cNvPr>
            <p:cNvSpPr/>
            <p:nvPr/>
          </p:nvSpPr>
          <p:spPr>
            <a:xfrm>
              <a:off x="5554064" y="4102440"/>
              <a:ext cx="10201" cy="10201"/>
            </a:xfrm>
            <a:custGeom>
              <a:avLst/>
              <a:gdLst/>
              <a:ahLst/>
              <a:cxnLst/>
              <a:rect l="l" t="t" r="r" b="b"/>
              <a:pathLst>
                <a:path w="322" h="322" extrusionOk="0">
                  <a:moveTo>
                    <a:pt x="167" y="1"/>
                  </a:moveTo>
                  <a:cubicBezTo>
                    <a:pt x="72" y="1"/>
                    <a:pt x="0" y="72"/>
                    <a:pt x="0" y="167"/>
                  </a:cubicBezTo>
                  <a:cubicBezTo>
                    <a:pt x="0" y="251"/>
                    <a:pt x="72" y="322"/>
                    <a:pt x="167" y="322"/>
                  </a:cubicBezTo>
                  <a:cubicBezTo>
                    <a:pt x="250" y="322"/>
                    <a:pt x="322" y="251"/>
                    <a:pt x="322" y="167"/>
                  </a:cubicBezTo>
                  <a:cubicBezTo>
                    <a:pt x="322" y="72"/>
                    <a:pt x="274"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Arrow: Right 29">
            <a:extLst>
              <a:ext uri="{FF2B5EF4-FFF2-40B4-BE49-F238E27FC236}">
                <a16:creationId xmlns:a16="http://schemas.microsoft.com/office/drawing/2014/main" id="{638A3635-6CBC-5DFB-26A0-366D8CC1975D}"/>
              </a:ext>
            </a:extLst>
          </p:cNvPr>
          <p:cNvSpPr/>
          <p:nvPr/>
        </p:nvSpPr>
        <p:spPr>
          <a:xfrm>
            <a:off x="4776957" y="1793145"/>
            <a:ext cx="3456339" cy="501008"/>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t>Long-term Catalysts</a:t>
            </a:r>
            <a:endParaRPr lang="zh-TW" altLang="en-US" b="1"/>
          </a:p>
        </p:txBody>
      </p:sp>
      <p:sp>
        <p:nvSpPr>
          <p:cNvPr id="32" name="TextBox 31">
            <a:extLst>
              <a:ext uri="{FF2B5EF4-FFF2-40B4-BE49-F238E27FC236}">
                <a16:creationId xmlns:a16="http://schemas.microsoft.com/office/drawing/2014/main" id="{CA673103-2367-8F2F-6007-F4EC8DEE05D2}"/>
              </a:ext>
            </a:extLst>
          </p:cNvPr>
          <p:cNvSpPr txBox="1"/>
          <p:nvPr/>
        </p:nvSpPr>
        <p:spPr>
          <a:xfrm>
            <a:off x="2329521" y="3028833"/>
            <a:ext cx="5903775" cy="261610"/>
          </a:xfrm>
          <a:prstGeom prst="rect">
            <a:avLst/>
          </a:prstGeom>
          <a:noFill/>
        </p:spPr>
        <p:txBody>
          <a:bodyPr wrap="square" lIns="91440" tIns="45720" rIns="91440" bIns="45720" anchor="t">
            <a:spAutoFit/>
          </a:bodyPr>
          <a:lstStyle/>
          <a:p>
            <a:r>
              <a:rPr lang="en-US" altLang="zh-TW" sz="1100"/>
              <a:t>Based on our valuation model, NetEase has upside of 31.8% to reach fair value (TP: $203) </a:t>
            </a:r>
            <a:endParaRPr lang="zh-TW" altLang="en-US" sz="1100"/>
          </a:p>
        </p:txBody>
      </p:sp>
      <p:sp>
        <p:nvSpPr>
          <p:cNvPr id="34" name="TextBox 33">
            <a:extLst>
              <a:ext uri="{FF2B5EF4-FFF2-40B4-BE49-F238E27FC236}">
                <a16:creationId xmlns:a16="http://schemas.microsoft.com/office/drawing/2014/main" id="{E51D08DC-372F-DEE3-598D-2613AA0E6538}"/>
              </a:ext>
            </a:extLst>
          </p:cNvPr>
          <p:cNvSpPr txBox="1"/>
          <p:nvPr/>
        </p:nvSpPr>
        <p:spPr>
          <a:xfrm>
            <a:off x="686635" y="3435087"/>
            <a:ext cx="1046751" cy="307777"/>
          </a:xfrm>
          <a:prstGeom prst="rect">
            <a:avLst/>
          </a:prstGeom>
          <a:noFill/>
        </p:spPr>
        <p:txBody>
          <a:bodyPr wrap="square">
            <a:spAutoFit/>
          </a:bodyPr>
          <a:lstStyle/>
          <a:p>
            <a:r>
              <a:rPr lang="en-US" altLang="zh-TW" b="1"/>
              <a:t>Downside</a:t>
            </a:r>
            <a:endParaRPr lang="zh-TW" altLang="en-US"/>
          </a:p>
        </p:txBody>
      </p:sp>
      <p:sp>
        <p:nvSpPr>
          <p:cNvPr id="35" name="TextBox 34">
            <a:extLst>
              <a:ext uri="{FF2B5EF4-FFF2-40B4-BE49-F238E27FC236}">
                <a16:creationId xmlns:a16="http://schemas.microsoft.com/office/drawing/2014/main" id="{D1C7F531-489D-73E5-2CF1-86F760561E6B}"/>
              </a:ext>
            </a:extLst>
          </p:cNvPr>
          <p:cNvSpPr txBox="1"/>
          <p:nvPr/>
        </p:nvSpPr>
        <p:spPr>
          <a:xfrm>
            <a:off x="638080" y="1186368"/>
            <a:ext cx="184731" cy="430887"/>
          </a:xfrm>
          <a:prstGeom prst="rect">
            <a:avLst/>
          </a:prstGeom>
          <a:noFill/>
        </p:spPr>
        <p:txBody>
          <a:bodyPr wrap="none" rtlCol="0">
            <a:spAutoFit/>
          </a:bodyPr>
          <a:lstStyle/>
          <a:p>
            <a:br>
              <a:rPr lang="en-US" altLang="zh-TW" sz="1100"/>
            </a:br>
            <a:endParaRPr lang="zh-TW" altLang="en-US" sz="1100"/>
          </a:p>
        </p:txBody>
      </p:sp>
      <p:graphicFrame>
        <p:nvGraphicFramePr>
          <p:cNvPr id="36" name="Table 35">
            <a:extLst>
              <a:ext uri="{FF2B5EF4-FFF2-40B4-BE49-F238E27FC236}">
                <a16:creationId xmlns:a16="http://schemas.microsoft.com/office/drawing/2014/main" id="{FBCDF464-A6B7-B59B-6ACA-A53BD0EC0C79}"/>
              </a:ext>
            </a:extLst>
          </p:cNvPr>
          <p:cNvGraphicFramePr>
            <a:graphicFrameLocks noGrp="1"/>
          </p:cNvGraphicFramePr>
          <p:nvPr>
            <p:extLst>
              <p:ext uri="{D42A27DB-BD31-4B8C-83A1-F6EECF244321}">
                <p14:modId xmlns:p14="http://schemas.microsoft.com/office/powerpoint/2010/main" val="828230300"/>
              </p:ext>
            </p:extLst>
          </p:nvPr>
        </p:nvGraphicFramePr>
        <p:xfrm>
          <a:off x="700439" y="1165525"/>
          <a:ext cx="7494714" cy="518160"/>
        </p:xfrm>
        <a:graphic>
          <a:graphicData uri="http://schemas.openxmlformats.org/drawingml/2006/table">
            <a:tbl>
              <a:tblPr firstRow="1" bandRow="1">
                <a:tableStyleId>{DAC0E0AC-AB78-4D32-AA07-40F335779B26}</a:tableStyleId>
              </a:tblPr>
              <a:tblGrid>
                <a:gridCol w="2507581">
                  <a:extLst>
                    <a:ext uri="{9D8B030D-6E8A-4147-A177-3AD203B41FA5}">
                      <a16:colId xmlns:a16="http://schemas.microsoft.com/office/drawing/2014/main" val="3379573786"/>
                    </a:ext>
                  </a:extLst>
                </a:gridCol>
                <a:gridCol w="4987133">
                  <a:extLst>
                    <a:ext uri="{9D8B030D-6E8A-4147-A177-3AD203B41FA5}">
                      <a16:colId xmlns:a16="http://schemas.microsoft.com/office/drawing/2014/main" val="976927238"/>
                    </a:ext>
                  </a:extLst>
                </a:gridCol>
              </a:tblGrid>
              <a:tr h="176132">
                <a:tc>
                  <a:txBody>
                    <a:bodyPr/>
                    <a:lstStyle/>
                    <a:p>
                      <a:pPr algn="ctr"/>
                      <a:r>
                        <a:rPr lang="en-US" altLang="zh-TW" sz="1100" b="1"/>
                        <a:t>1st stage (24 months):    </a:t>
                      </a:r>
                      <a:endParaRPr lang="zh-TW" altLang="en-US" sz="1100" b="1"/>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100"/>
                        <a:t>Capture the rebound of China’s market</a:t>
                      </a:r>
                      <a:endParaRPr lang="zh-TW" altLang="en-US" sz="110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34105624"/>
                  </a:ext>
                </a:extLst>
              </a:tr>
              <a:tr h="202673">
                <a:tc>
                  <a:txBody>
                    <a:bodyPr/>
                    <a:lstStyle/>
                    <a:p>
                      <a:pPr algn="ctr"/>
                      <a:r>
                        <a:rPr lang="en-US" altLang="zh-TW" sz="1100" b="1"/>
                        <a:t>2nd stage (24 months onward):      </a:t>
                      </a:r>
                      <a:endParaRPr lang="zh-TW" altLang="en-US" sz="1100" b="1"/>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100"/>
                        <a:t>Review investment to see if NetEase’s long-term catalysts are materialized</a:t>
                      </a:r>
                      <a:endParaRPr lang="zh-TW" altLang="en-US" sz="110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394457337"/>
                  </a:ext>
                </a:extLst>
              </a:tr>
            </a:tbl>
          </a:graphicData>
        </a:graphic>
      </p:graphicFrame>
      <p:graphicFrame>
        <p:nvGraphicFramePr>
          <p:cNvPr id="37" name="Table 36">
            <a:extLst>
              <a:ext uri="{FF2B5EF4-FFF2-40B4-BE49-F238E27FC236}">
                <a16:creationId xmlns:a16="http://schemas.microsoft.com/office/drawing/2014/main" id="{C4DA579C-F558-A485-A823-A010E9D14D1B}"/>
              </a:ext>
            </a:extLst>
          </p:cNvPr>
          <p:cNvGraphicFramePr>
            <a:graphicFrameLocks noGrp="1"/>
          </p:cNvGraphicFramePr>
          <p:nvPr>
            <p:extLst>
              <p:ext uri="{D42A27DB-BD31-4B8C-83A1-F6EECF244321}">
                <p14:modId xmlns:p14="http://schemas.microsoft.com/office/powerpoint/2010/main" val="307690769"/>
              </p:ext>
            </p:extLst>
          </p:nvPr>
        </p:nvGraphicFramePr>
        <p:xfrm>
          <a:off x="1405029" y="4259921"/>
          <a:ext cx="6743856" cy="259080"/>
        </p:xfrm>
        <a:graphic>
          <a:graphicData uri="http://schemas.openxmlformats.org/drawingml/2006/table">
            <a:tbl>
              <a:tblPr firstRow="1" bandRow="1">
                <a:tableStyleId>{DAC0E0AC-AB78-4D32-AA07-40F335779B26}</a:tableStyleId>
              </a:tblPr>
              <a:tblGrid>
                <a:gridCol w="2140892">
                  <a:extLst>
                    <a:ext uri="{9D8B030D-6E8A-4147-A177-3AD203B41FA5}">
                      <a16:colId xmlns:a16="http://schemas.microsoft.com/office/drawing/2014/main" val="3322350511"/>
                    </a:ext>
                  </a:extLst>
                </a:gridCol>
                <a:gridCol w="4602964">
                  <a:extLst>
                    <a:ext uri="{9D8B030D-6E8A-4147-A177-3AD203B41FA5}">
                      <a16:colId xmlns:a16="http://schemas.microsoft.com/office/drawing/2014/main" val="3466884234"/>
                    </a:ext>
                  </a:extLst>
                </a:gridCol>
              </a:tblGrid>
              <a:tr h="140592">
                <a:tc>
                  <a:txBody>
                    <a:bodyPr/>
                    <a:lstStyle/>
                    <a:p>
                      <a:pPr marL="173736" marR="0" indent="-173736" algn="l" rtl="0">
                        <a:spcBef>
                          <a:spcPts val="0"/>
                        </a:spcBef>
                        <a:spcAft>
                          <a:spcPts val="0"/>
                        </a:spcAft>
                        <a:buClr>
                          <a:srgbClr val="000000"/>
                        </a:buClr>
                        <a:buSzPts val="1100"/>
                        <a:buFont typeface="Arial" panose="020B0604020202020204" pitchFamily="34" charset="0"/>
                        <a:buChar char="•"/>
                      </a:pPr>
                      <a:r>
                        <a:rPr lang="en-US" altLang="zh-TW" sz="1100" b="0" i="0">
                          <a:solidFill>
                            <a:srgbClr val="000000"/>
                          </a:solidFill>
                          <a:effectLst/>
                          <a:latin typeface="Arial" panose="020B0604020202020204" pitchFamily="34" charset="0"/>
                          <a:ea typeface="Arial" panose="020B0604020202020204" pitchFamily="34" charset="0"/>
                          <a:cs typeface="Arial" panose="020B0604020202020204" pitchFamily="34" charset="0"/>
                        </a:rPr>
                        <a:t>Net cash of HK$ 120 billion</a:t>
                      </a:r>
                      <a:endParaRPr lang="zh-TW" altLang="zh-TW" sz="1100">
                        <a:effectLst/>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3736" marR="0" indent="-173736" algn="l" rtl="0">
                        <a:spcBef>
                          <a:spcPts val="0"/>
                        </a:spcBef>
                        <a:spcAft>
                          <a:spcPts val="0"/>
                        </a:spcAft>
                        <a:buClr>
                          <a:srgbClr val="000000"/>
                        </a:buClr>
                        <a:buSzPts val="1100"/>
                        <a:buFont typeface="Arial" panose="020B0604020202020204" pitchFamily="34" charset="0"/>
                        <a:buChar char="•"/>
                      </a:pPr>
                      <a:r>
                        <a:rPr lang="en-US" altLang="zh-TW" sz="1100" b="0" i="0">
                          <a:solidFill>
                            <a:srgbClr val="000000"/>
                          </a:solidFill>
                          <a:effectLst/>
                          <a:latin typeface="Arial" panose="020B0604020202020204" pitchFamily="34" charset="0"/>
                          <a:ea typeface="Arial" panose="020B0604020202020204" pitchFamily="34" charset="0"/>
                          <a:cs typeface="Arial" panose="020B0604020202020204" pitchFamily="34" charset="0"/>
                        </a:rPr>
                        <a:t>20+ years of consecutive positive revenue and gross profit growth</a:t>
                      </a:r>
                      <a:endParaRPr lang="zh-TW" altLang="zh-TW" sz="1100">
                        <a:effectLst/>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58944422"/>
                  </a:ext>
                </a:extLst>
              </a:tr>
            </a:tbl>
          </a:graphicData>
        </a:graphic>
      </p:graphicFrame>
    </p:spTree>
    <p:extLst>
      <p:ext uri="{BB962C8B-B14F-4D97-AF65-F5344CB8AC3E}">
        <p14:creationId xmlns:p14="http://schemas.microsoft.com/office/powerpoint/2010/main" val="1405926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4F36DB-9885-B658-9D18-9BD1A095B565}"/>
              </a:ext>
            </a:extLst>
          </p:cNvPr>
          <p:cNvSpPr txBox="1"/>
          <p:nvPr/>
        </p:nvSpPr>
        <p:spPr>
          <a:xfrm>
            <a:off x="3400048" y="2310140"/>
            <a:ext cx="2343911" cy="523220"/>
          </a:xfrm>
          <a:prstGeom prst="rect">
            <a:avLst/>
          </a:prstGeom>
          <a:noFill/>
        </p:spPr>
        <p:txBody>
          <a:bodyPr wrap="none" rtlCol="0">
            <a:spAutoFit/>
          </a:bodyPr>
          <a:lstStyle/>
          <a:p>
            <a:pPr algn="ctr"/>
            <a:r>
              <a:rPr lang="en-US" altLang="zh-TW" sz="2800" b="1">
                <a:solidFill>
                  <a:srgbClr val="FF0000"/>
                </a:solidFill>
              </a:rPr>
              <a:t>Risk Factors</a:t>
            </a:r>
            <a:endParaRPr lang="zh-TW" altLang="en-US" sz="2800" b="1">
              <a:solidFill>
                <a:srgbClr val="FF0000"/>
              </a:solidFill>
            </a:endParaRPr>
          </a:p>
        </p:txBody>
      </p:sp>
    </p:spTree>
    <p:extLst>
      <p:ext uri="{BB962C8B-B14F-4D97-AF65-F5344CB8AC3E}">
        <p14:creationId xmlns:p14="http://schemas.microsoft.com/office/powerpoint/2010/main" val="2356564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289737" y="3116"/>
            <a:ext cx="6677684" cy="9922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i="1"/>
              <a:t>Risk Factors</a:t>
            </a:r>
          </a:p>
          <a:p>
            <a:pPr>
              <a:lnSpc>
                <a:spcPct val="150000"/>
              </a:lnSpc>
            </a:pPr>
            <a:r>
              <a:rPr lang="en-US" sz="2800">
                <a:latin typeface="Calibri"/>
              </a:rPr>
              <a:t>Politics and Competition</a:t>
            </a:r>
            <a:endParaRPr lang="en-US"/>
          </a:p>
        </p:txBody>
      </p:sp>
      <p:pic>
        <p:nvPicPr>
          <p:cNvPr id="3" name="Picture 2" descr="A map of the world&#10;&#10;Description automatically generated">
            <a:extLst>
              <a:ext uri="{FF2B5EF4-FFF2-40B4-BE49-F238E27FC236}">
                <a16:creationId xmlns:a16="http://schemas.microsoft.com/office/drawing/2014/main" id="{5844259B-3138-22D9-419E-6AB4D1A2C69B}"/>
              </a:ext>
            </a:extLst>
          </p:cNvPr>
          <p:cNvPicPr>
            <a:picLocks noChangeAspect="1"/>
          </p:cNvPicPr>
          <p:nvPr/>
        </p:nvPicPr>
        <p:blipFill>
          <a:blip r:embed="rId3"/>
          <a:stretch>
            <a:fillRect/>
          </a:stretch>
        </p:blipFill>
        <p:spPr>
          <a:xfrm>
            <a:off x="974088" y="1861840"/>
            <a:ext cx="1374566" cy="913649"/>
          </a:xfrm>
          <a:prstGeom prst="rect">
            <a:avLst/>
          </a:prstGeom>
        </p:spPr>
      </p:pic>
      <p:sp>
        <p:nvSpPr>
          <p:cNvPr id="7" name="Rectangle: Rounded Corners 6">
            <a:extLst>
              <a:ext uri="{FF2B5EF4-FFF2-40B4-BE49-F238E27FC236}">
                <a16:creationId xmlns:a16="http://schemas.microsoft.com/office/drawing/2014/main" id="{96CC4D9E-05D7-C8A8-67D4-B0F050C84B5F}"/>
              </a:ext>
            </a:extLst>
          </p:cNvPr>
          <p:cNvSpPr/>
          <p:nvPr/>
        </p:nvSpPr>
        <p:spPr>
          <a:xfrm>
            <a:off x="594490" y="1303449"/>
            <a:ext cx="2133693" cy="36576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b="1">
                <a:ea typeface="新細明體"/>
                <a:cs typeface="Arial"/>
              </a:rPr>
              <a:t>International</a:t>
            </a:r>
            <a:endParaRPr lang="en-US" altLang="zh-TW" sz="1400" b="1">
              <a:ea typeface="新細明體"/>
              <a:cs typeface="Arial"/>
            </a:endParaRPr>
          </a:p>
        </p:txBody>
      </p:sp>
      <p:sp>
        <p:nvSpPr>
          <p:cNvPr id="10" name="Rectangle: Rounded Corners 9">
            <a:extLst>
              <a:ext uri="{FF2B5EF4-FFF2-40B4-BE49-F238E27FC236}">
                <a16:creationId xmlns:a16="http://schemas.microsoft.com/office/drawing/2014/main" id="{1EE4C451-7827-8E19-A10F-E9D8939C187F}"/>
              </a:ext>
            </a:extLst>
          </p:cNvPr>
          <p:cNvSpPr/>
          <p:nvPr/>
        </p:nvSpPr>
        <p:spPr>
          <a:xfrm>
            <a:off x="3401639" y="1276602"/>
            <a:ext cx="2133694" cy="38348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b="1">
                <a:ea typeface="新細明體"/>
                <a:cs typeface="Arial"/>
              </a:rPr>
              <a:t>Domestic</a:t>
            </a:r>
          </a:p>
        </p:txBody>
      </p:sp>
      <p:sp>
        <p:nvSpPr>
          <p:cNvPr id="11" name="Rectangle: Rounded Corners 10">
            <a:extLst>
              <a:ext uri="{FF2B5EF4-FFF2-40B4-BE49-F238E27FC236}">
                <a16:creationId xmlns:a16="http://schemas.microsoft.com/office/drawing/2014/main" id="{76ABC870-515B-BE3D-6B57-50925C5D021F}"/>
              </a:ext>
            </a:extLst>
          </p:cNvPr>
          <p:cNvSpPr/>
          <p:nvPr/>
        </p:nvSpPr>
        <p:spPr>
          <a:xfrm>
            <a:off x="6208789" y="1302190"/>
            <a:ext cx="2133692" cy="36576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b="1">
                <a:ea typeface="新細明體"/>
                <a:cs typeface="Arial"/>
              </a:rPr>
              <a:t>Competition</a:t>
            </a:r>
            <a:endParaRPr lang="en-US" altLang="zh-TW" sz="1400" b="1">
              <a:ea typeface="新細明體"/>
              <a:cs typeface="Arial"/>
            </a:endParaRPr>
          </a:p>
        </p:txBody>
      </p:sp>
      <p:sp>
        <p:nvSpPr>
          <p:cNvPr id="12" name="TextBox 11">
            <a:extLst>
              <a:ext uri="{FF2B5EF4-FFF2-40B4-BE49-F238E27FC236}">
                <a16:creationId xmlns:a16="http://schemas.microsoft.com/office/drawing/2014/main" id="{F073A9BB-1A0C-F8EE-CEDB-BE849750C57F}"/>
              </a:ext>
            </a:extLst>
          </p:cNvPr>
          <p:cNvSpPr txBox="1"/>
          <p:nvPr/>
        </p:nvSpPr>
        <p:spPr>
          <a:xfrm>
            <a:off x="289737" y="2839336"/>
            <a:ext cx="274320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1200" b="1">
                <a:cs typeface="Segoe UI"/>
              </a:rPr>
              <a:t>Geopolitical Tension between China and the West</a:t>
            </a:r>
            <a:endParaRPr lang="en-US" sz="1200">
              <a:cs typeface="Segoe UI"/>
            </a:endParaRPr>
          </a:p>
          <a:p>
            <a:endParaRPr lang="en-US" altLang="zh-TW" sz="1100"/>
          </a:p>
          <a:p>
            <a:r>
              <a:rPr lang="en-US" altLang="zh-TW" sz="1100"/>
              <a:t>Uncertainties persist regarding future policies as a result of the U.S. Presidential election in November. Possible scenarios include mandatory divestment from Chinese companies and prohibitions restricting Chinese companies' access to the U.S. market.</a:t>
            </a:r>
            <a:endParaRPr lang="en-US" sz="1100"/>
          </a:p>
        </p:txBody>
      </p:sp>
      <p:sp>
        <p:nvSpPr>
          <p:cNvPr id="14" name="TextBox 13">
            <a:extLst>
              <a:ext uri="{FF2B5EF4-FFF2-40B4-BE49-F238E27FC236}">
                <a16:creationId xmlns:a16="http://schemas.microsoft.com/office/drawing/2014/main" id="{CC9A7598-81C7-2D73-2A77-2D8163295C51}"/>
              </a:ext>
            </a:extLst>
          </p:cNvPr>
          <p:cNvSpPr txBox="1"/>
          <p:nvPr/>
        </p:nvSpPr>
        <p:spPr>
          <a:xfrm>
            <a:off x="3110467" y="2839336"/>
            <a:ext cx="2743200"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t>China Government Policy on Gaming</a:t>
            </a:r>
            <a:endParaRPr lang="en-US" sz="1200"/>
          </a:p>
          <a:p>
            <a:endParaRPr lang="en-US" sz="1100">
              <a:cs typeface="Segoe UI"/>
            </a:endParaRPr>
          </a:p>
          <a:p>
            <a:r>
              <a:rPr lang="en-US" sz="1100"/>
              <a:t>The Chinese government may extend its current restrictions on game publication and limiting the gaming hours for minors. In fact, since 2021, minors can only play 1 hour per day on weekend.</a:t>
            </a:r>
          </a:p>
          <a:p>
            <a:pPr marL="285750" indent="-285750">
              <a:buFont typeface="Arial,Sans-Serif"/>
              <a:buChar char="•"/>
            </a:pPr>
            <a:endParaRPr lang="en-US" sz="1200"/>
          </a:p>
        </p:txBody>
      </p:sp>
      <p:sp>
        <p:nvSpPr>
          <p:cNvPr id="16" name="TextBox 15">
            <a:extLst>
              <a:ext uri="{FF2B5EF4-FFF2-40B4-BE49-F238E27FC236}">
                <a16:creationId xmlns:a16="http://schemas.microsoft.com/office/drawing/2014/main" id="{3FE43213-8871-BEFE-3B79-4848E9553415}"/>
              </a:ext>
            </a:extLst>
          </p:cNvPr>
          <p:cNvSpPr txBox="1"/>
          <p:nvPr/>
        </p:nvSpPr>
        <p:spPr>
          <a:xfrm>
            <a:off x="5931198" y="2839336"/>
            <a:ext cx="2743200"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t>The Rise of Short Videos as a Competitor</a:t>
            </a:r>
          </a:p>
          <a:p>
            <a:pPr algn="ctr"/>
            <a:endParaRPr lang="en-US" sz="1200" b="1"/>
          </a:p>
          <a:p>
            <a:r>
              <a:rPr lang="en-US" sz="1100">
                <a:cs typeface="Segoe UI"/>
              </a:rPr>
              <a:t>Video games, as a form of entertainment, face competition from short video platforms like TikTok. This shift in consumer attention could potentially result in decreased demand for video games, much like the impact of streaming platforms on traditional cinemas.</a:t>
            </a:r>
          </a:p>
        </p:txBody>
      </p:sp>
      <p:pic>
        <p:nvPicPr>
          <p:cNvPr id="31" name="Picture 30" descr="YouTube Shorts - 維基百科，自由的百科全書">
            <a:extLst>
              <a:ext uri="{FF2B5EF4-FFF2-40B4-BE49-F238E27FC236}">
                <a16:creationId xmlns:a16="http://schemas.microsoft.com/office/drawing/2014/main" id="{D582B568-CA06-0E59-A463-22E2E023623C}"/>
              </a:ext>
            </a:extLst>
          </p:cNvPr>
          <p:cNvPicPr>
            <a:picLocks noChangeAspect="1"/>
          </p:cNvPicPr>
          <p:nvPr/>
        </p:nvPicPr>
        <p:blipFill>
          <a:blip r:embed="rId4"/>
          <a:stretch>
            <a:fillRect/>
          </a:stretch>
        </p:blipFill>
        <p:spPr>
          <a:xfrm>
            <a:off x="6409590" y="1979763"/>
            <a:ext cx="320922" cy="414648"/>
          </a:xfrm>
          <a:prstGeom prst="rect">
            <a:avLst/>
          </a:prstGeom>
        </p:spPr>
      </p:pic>
      <p:pic>
        <p:nvPicPr>
          <p:cNvPr id="32" name="Picture 31" descr="What are Instagram Reels? | SizzleForce Blog">
            <a:extLst>
              <a:ext uri="{FF2B5EF4-FFF2-40B4-BE49-F238E27FC236}">
                <a16:creationId xmlns:a16="http://schemas.microsoft.com/office/drawing/2014/main" id="{71AC9023-E569-8C00-1EE6-4D2A48276510}"/>
              </a:ext>
            </a:extLst>
          </p:cNvPr>
          <p:cNvPicPr>
            <a:picLocks noChangeAspect="1"/>
          </p:cNvPicPr>
          <p:nvPr/>
        </p:nvPicPr>
        <p:blipFill>
          <a:blip r:embed="rId5"/>
          <a:stretch>
            <a:fillRect/>
          </a:stretch>
        </p:blipFill>
        <p:spPr>
          <a:xfrm>
            <a:off x="7833479" y="2320795"/>
            <a:ext cx="430824" cy="400050"/>
          </a:xfrm>
          <a:prstGeom prst="rect">
            <a:avLst/>
          </a:prstGeom>
        </p:spPr>
      </p:pic>
      <p:pic>
        <p:nvPicPr>
          <p:cNvPr id="33" name="Picture 32" descr="A red and grey sign with white text&#10;&#10;Description automatically generated">
            <a:extLst>
              <a:ext uri="{FF2B5EF4-FFF2-40B4-BE49-F238E27FC236}">
                <a16:creationId xmlns:a16="http://schemas.microsoft.com/office/drawing/2014/main" id="{082BB75B-976F-96B4-1E7E-D489B9AE1E77}"/>
              </a:ext>
            </a:extLst>
          </p:cNvPr>
          <p:cNvPicPr>
            <a:picLocks noChangeAspect="1"/>
          </p:cNvPicPr>
          <p:nvPr/>
        </p:nvPicPr>
        <p:blipFill>
          <a:blip r:embed="rId6"/>
          <a:stretch>
            <a:fillRect/>
          </a:stretch>
        </p:blipFill>
        <p:spPr>
          <a:xfrm>
            <a:off x="3340873" y="1981544"/>
            <a:ext cx="2255226" cy="384825"/>
          </a:xfrm>
          <a:prstGeom prst="rect">
            <a:avLst/>
          </a:prstGeom>
        </p:spPr>
      </p:pic>
      <p:pic>
        <p:nvPicPr>
          <p:cNvPr id="34" name="Picture 33" descr="TikTok · GitHub">
            <a:extLst>
              <a:ext uri="{FF2B5EF4-FFF2-40B4-BE49-F238E27FC236}">
                <a16:creationId xmlns:a16="http://schemas.microsoft.com/office/drawing/2014/main" id="{22A29618-15BE-3502-5F21-C613EA6E9900}"/>
              </a:ext>
            </a:extLst>
          </p:cNvPr>
          <p:cNvPicPr>
            <a:picLocks noChangeAspect="1"/>
          </p:cNvPicPr>
          <p:nvPr/>
        </p:nvPicPr>
        <p:blipFill>
          <a:blip r:embed="rId7"/>
          <a:stretch>
            <a:fillRect/>
          </a:stretch>
        </p:blipFill>
        <p:spPr>
          <a:xfrm>
            <a:off x="6715858" y="1699847"/>
            <a:ext cx="1119555" cy="1062404"/>
          </a:xfrm>
          <a:prstGeom prst="rect">
            <a:avLst/>
          </a:prstGeom>
        </p:spPr>
      </p:pic>
    </p:spTree>
    <p:extLst>
      <p:ext uri="{BB962C8B-B14F-4D97-AF65-F5344CB8AC3E}">
        <p14:creationId xmlns:p14="http://schemas.microsoft.com/office/powerpoint/2010/main" val="2404731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40492"/>
            <a:ext cx="6677684" cy="9922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i="1"/>
              <a:t>Relevant data </a:t>
            </a:r>
          </a:p>
          <a:p>
            <a:pPr>
              <a:lnSpc>
                <a:spcPct val="150000"/>
              </a:lnSpc>
            </a:pPr>
            <a:r>
              <a:rPr lang="en-US" sz="2800">
                <a:latin typeface="Calibri"/>
              </a:rPr>
              <a:t>Appendix</a:t>
            </a:r>
            <a:endParaRPr lang="en-US"/>
          </a:p>
        </p:txBody>
      </p:sp>
      <p:sp>
        <p:nvSpPr>
          <p:cNvPr id="6" name="TextBox 5">
            <a:extLst>
              <a:ext uri="{FF2B5EF4-FFF2-40B4-BE49-F238E27FC236}">
                <a16:creationId xmlns:a16="http://schemas.microsoft.com/office/drawing/2014/main" id="{25AEE1D3-EB0A-7297-C15B-60312EC71ECE}"/>
              </a:ext>
            </a:extLst>
          </p:cNvPr>
          <p:cNvSpPr txBox="1"/>
          <p:nvPr/>
        </p:nvSpPr>
        <p:spPr>
          <a:xfrm>
            <a:off x="1202121" y="3946306"/>
            <a:ext cx="67003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i="1"/>
              <a:t>Fig 0: NetEase stock price performance versus benchmark</a:t>
            </a:r>
          </a:p>
        </p:txBody>
      </p:sp>
      <p:pic>
        <p:nvPicPr>
          <p:cNvPr id="3" name="Picture 2" descr="A graph of red and blue lines&#10;&#10;Description automatically generated">
            <a:extLst>
              <a:ext uri="{FF2B5EF4-FFF2-40B4-BE49-F238E27FC236}">
                <a16:creationId xmlns:a16="http://schemas.microsoft.com/office/drawing/2014/main" id="{E7527E9E-7B37-A905-2E63-82B068FC6607}"/>
              </a:ext>
            </a:extLst>
          </p:cNvPr>
          <p:cNvPicPr>
            <a:picLocks noChangeAspect="1"/>
          </p:cNvPicPr>
          <p:nvPr/>
        </p:nvPicPr>
        <p:blipFill>
          <a:blip r:embed="rId2"/>
          <a:stretch>
            <a:fillRect/>
          </a:stretch>
        </p:blipFill>
        <p:spPr>
          <a:xfrm>
            <a:off x="2250528" y="1116231"/>
            <a:ext cx="4603532" cy="2782943"/>
          </a:xfrm>
          <a:prstGeom prst="rect">
            <a:avLst/>
          </a:prstGeom>
        </p:spPr>
      </p:pic>
    </p:spTree>
    <p:extLst>
      <p:ext uri="{BB962C8B-B14F-4D97-AF65-F5344CB8AC3E}">
        <p14:creationId xmlns:p14="http://schemas.microsoft.com/office/powerpoint/2010/main" val="320950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40492"/>
            <a:ext cx="6677684" cy="9922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i="1"/>
              <a:t>Relevant data </a:t>
            </a:r>
          </a:p>
          <a:p>
            <a:pPr>
              <a:lnSpc>
                <a:spcPct val="150000"/>
              </a:lnSpc>
            </a:pPr>
            <a:r>
              <a:rPr lang="en-US" sz="2800">
                <a:latin typeface="Calibri"/>
              </a:rPr>
              <a:t>Appendix</a:t>
            </a:r>
            <a:endParaRPr lang="en-US"/>
          </a:p>
        </p:txBody>
      </p:sp>
      <p:pic>
        <p:nvPicPr>
          <p:cNvPr id="2" name="Picture 1" descr="A graph of a market overview&#10;&#10;Description automatically generated">
            <a:extLst>
              <a:ext uri="{FF2B5EF4-FFF2-40B4-BE49-F238E27FC236}">
                <a16:creationId xmlns:a16="http://schemas.microsoft.com/office/drawing/2014/main" id="{C54DB947-672A-0417-B925-63EE031ECE32}"/>
              </a:ext>
            </a:extLst>
          </p:cNvPr>
          <p:cNvPicPr>
            <a:picLocks noChangeAspect="1"/>
          </p:cNvPicPr>
          <p:nvPr/>
        </p:nvPicPr>
        <p:blipFill>
          <a:blip r:embed="rId2"/>
          <a:stretch>
            <a:fillRect/>
          </a:stretch>
        </p:blipFill>
        <p:spPr>
          <a:xfrm>
            <a:off x="1202948" y="1614440"/>
            <a:ext cx="6738105" cy="2330257"/>
          </a:xfrm>
          <a:prstGeom prst="rect">
            <a:avLst/>
          </a:prstGeom>
        </p:spPr>
      </p:pic>
      <p:sp>
        <p:nvSpPr>
          <p:cNvPr id="6" name="TextBox 5">
            <a:extLst>
              <a:ext uri="{FF2B5EF4-FFF2-40B4-BE49-F238E27FC236}">
                <a16:creationId xmlns:a16="http://schemas.microsoft.com/office/drawing/2014/main" id="{25AEE1D3-EB0A-7297-C15B-60312EC71ECE}"/>
              </a:ext>
            </a:extLst>
          </p:cNvPr>
          <p:cNvSpPr txBox="1"/>
          <p:nvPr/>
        </p:nvSpPr>
        <p:spPr>
          <a:xfrm>
            <a:off x="1202121" y="3946306"/>
            <a:ext cx="670034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i="1"/>
              <a:t>Fig 1: Distribution of different types of gaming </a:t>
            </a:r>
          </a:p>
          <a:p>
            <a:pPr algn="ctr"/>
            <a:r>
              <a:rPr lang="en-US" sz="1000" i="1"/>
              <a:t>Source: Statista </a:t>
            </a:r>
          </a:p>
        </p:txBody>
      </p:sp>
    </p:spTree>
    <p:extLst>
      <p:ext uri="{BB962C8B-B14F-4D97-AF65-F5344CB8AC3E}">
        <p14:creationId xmlns:p14="http://schemas.microsoft.com/office/powerpoint/2010/main" val="121243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40492"/>
            <a:ext cx="6677684" cy="9922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i="1"/>
              <a:t>Relevant data </a:t>
            </a:r>
          </a:p>
          <a:p>
            <a:pPr>
              <a:lnSpc>
                <a:spcPct val="150000"/>
              </a:lnSpc>
            </a:pPr>
            <a:r>
              <a:rPr lang="en-US" sz="2800">
                <a:latin typeface="Calibri"/>
              </a:rPr>
              <a:t>Appendix</a:t>
            </a:r>
            <a:endParaRPr lang="en-US"/>
          </a:p>
        </p:txBody>
      </p:sp>
      <p:pic>
        <p:nvPicPr>
          <p:cNvPr id="3" name="Picture 2">
            <a:extLst>
              <a:ext uri="{FF2B5EF4-FFF2-40B4-BE49-F238E27FC236}">
                <a16:creationId xmlns:a16="http://schemas.microsoft.com/office/drawing/2014/main" id="{612B74EC-F5FF-3317-6805-6128E5B6B50A}"/>
              </a:ext>
            </a:extLst>
          </p:cNvPr>
          <p:cNvPicPr>
            <a:picLocks noChangeAspect="1"/>
          </p:cNvPicPr>
          <p:nvPr/>
        </p:nvPicPr>
        <p:blipFill>
          <a:blip r:embed="rId2"/>
          <a:stretch>
            <a:fillRect/>
          </a:stretch>
        </p:blipFill>
        <p:spPr>
          <a:xfrm>
            <a:off x="1226927" y="1735518"/>
            <a:ext cx="6694144" cy="2144053"/>
          </a:xfrm>
          <a:prstGeom prst="rect">
            <a:avLst/>
          </a:prstGeom>
        </p:spPr>
      </p:pic>
      <p:sp>
        <p:nvSpPr>
          <p:cNvPr id="7" name="TextBox 6">
            <a:extLst>
              <a:ext uri="{FF2B5EF4-FFF2-40B4-BE49-F238E27FC236}">
                <a16:creationId xmlns:a16="http://schemas.microsoft.com/office/drawing/2014/main" id="{AEBD452E-B02E-A368-1B20-289CBB0AE504}"/>
              </a:ext>
            </a:extLst>
          </p:cNvPr>
          <p:cNvSpPr txBox="1"/>
          <p:nvPr/>
        </p:nvSpPr>
        <p:spPr>
          <a:xfrm>
            <a:off x="1202121" y="3946306"/>
            <a:ext cx="670034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i="1"/>
              <a:t>Fig 2: Game Sector revenue of the biggest market players</a:t>
            </a:r>
          </a:p>
          <a:p>
            <a:pPr algn="ctr"/>
            <a:r>
              <a:rPr lang="en-US" sz="1000" i="1"/>
              <a:t>Source: Bloomberg</a:t>
            </a:r>
          </a:p>
        </p:txBody>
      </p:sp>
    </p:spTree>
    <p:extLst>
      <p:ext uri="{BB962C8B-B14F-4D97-AF65-F5344CB8AC3E}">
        <p14:creationId xmlns:p14="http://schemas.microsoft.com/office/powerpoint/2010/main" val="1010419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40492"/>
            <a:ext cx="6677684" cy="9922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i="1"/>
              <a:t>Relevant data </a:t>
            </a:r>
          </a:p>
          <a:p>
            <a:pPr>
              <a:lnSpc>
                <a:spcPct val="150000"/>
              </a:lnSpc>
            </a:pPr>
            <a:r>
              <a:rPr lang="en-US" sz="2800">
                <a:latin typeface="Calibri"/>
              </a:rPr>
              <a:t>Appendix</a:t>
            </a:r>
            <a:endParaRPr lang="en-US"/>
          </a:p>
        </p:txBody>
      </p:sp>
      <p:sp>
        <p:nvSpPr>
          <p:cNvPr id="10" name="TextBox 9">
            <a:extLst>
              <a:ext uri="{FF2B5EF4-FFF2-40B4-BE49-F238E27FC236}">
                <a16:creationId xmlns:a16="http://schemas.microsoft.com/office/drawing/2014/main" id="{BBE7ECE4-F138-C6A4-C787-2184C8B2CC14}"/>
              </a:ext>
            </a:extLst>
          </p:cNvPr>
          <p:cNvSpPr txBox="1"/>
          <p:nvPr/>
        </p:nvSpPr>
        <p:spPr>
          <a:xfrm>
            <a:off x="1221828" y="4744435"/>
            <a:ext cx="670034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i="1"/>
              <a:t>Fig 3: Revenue breakdown of NetEase</a:t>
            </a:r>
            <a:endParaRPr lang="en-US"/>
          </a:p>
          <a:p>
            <a:pPr algn="ctr"/>
            <a:endParaRPr lang="en-US" sz="1000" i="1"/>
          </a:p>
        </p:txBody>
      </p:sp>
      <p:pic>
        <p:nvPicPr>
          <p:cNvPr id="11" name="Picture 10" descr="A table with numbers and text&#10;&#10;Description automatically generated">
            <a:extLst>
              <a:ext uri="{FF2B5EF4-FFF2-40B4-BE49-F238E27FC236}">
                <a16:creationId xmlns:a16="http://schemas.microsoft.com/office/drawing/2014/main" id="{178270E7-7BBA-64B3-E813-E0B16653FF89}"/>
              </a:ext>
            </a:extLst>
          </p:cNvPr>
          <p:cNvPicPr>
            <a:picLocks noChangeAspect="1"/>
          </p:cNvPicPr>
          <p:nvPr/>
        </p:nvPicPr>
        <p:blipFill>
          <a:blip r:embed="rId2"/>
          <a:stretch>
            <a:fillRect/>
          </a:stretch>
        </p:blipFill>
        <p:spPr>
          <a:xfrm>
            <a:off x="1448457" y="1286267"/>
            <a:ext cx="6247086" cy="3270563"/>
          </a:xfrm>
          <a:prstGeom prst="rect">
            <a:avLst/>
          </a:prstGeom>
        </p:spPr>
      </p:pic>
    </p:spTree>
    <p:extLst>
      <p:ext uri="{BB962C8B-B14F-4D97-AF65-F5344CB8AC3E}">
        <p14:creationId xmlns:p14="http://schemas.microsoft.com/office/powerpoint/2010/main" val="2046337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0"/>
            <a:ext cx="5174391" cy="10411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i="1">
                <a:latin typeface="Calibri"/>
              </a:rPr>
              <a:t>Executive Summary</a:t>
            </a:r>
            <a:endParaRPr lang="en-US" sz="1600">
              <a:latin typeface="Calibri"/>
            </a:endParaRPr>
          </a:p>
          <a:p>
            <a:pPr>
              <a:lnSpc>
                <a:spcPct val="150000"/>
              </a:lnSpc>
            </a:pPr>
            <a:r>
              <a:rPr lang="en-US" sz="2800">
                <a:latin typeface="Calibri"/>
              </a:rPr>
              <a:t>Key Takeaways</a:t>
            </a:r>
            <a:endParaRPr lang="en-US"/>
          </a:p>
        </p:txBody>
      </p:sp>
      <p:sp>
        <p:nvSpPr>
          <p:cNvPr id="2" name="TextBox 1">
            <a:extLst>
              <a:ext uri="{FF2B5EF4-FFF2-40B4-BE49-F238E27FC236}">
                <a16:creationId xmlns:a16="http://schemas.microsoft.com/office/drawing/2014/main" id="{4D58AB21-1D74-5F3A-1D5F-69663031C117}"/>
              </a:ext>
            </a:extLst>
          </p:cNvPr>
          <p:cNvSpPr txBox="1"/>
          <p:nvPr/>
        </p:nvSpPr>
        <p:spPr>
          <a:xfrm>
            <a:off x="1753099" y="1104589"/>
            <a:ext cx="4177167" cy="7380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lvl="1" indent="-171450">
              <a:buFont typeface="Arial"/>
              <a:buChar char="•"/>
            </a:pPr>
            <a:r>
              <a:rPr lang="en-US" sz="1100"/>
              <a:t>Develop and operate video games on mobile, PC &amp; console </a:t>
            </a:r>
          </a:p>
          <a:p>
            <a:pPr marL="171450" indent="-171450">
              <a:lnSpc>
                <a:spcPct val="150000"/>
              </a:lnSpc>
              <a:buFont typeface="Arial"/>
              <a:buChar char="•"/>
            </a:pPr>
            <a:r>
              <a:rPr lang="en-US" sz="1100"/>
              <a:t>Other businesses: </a:t>
            </a:r>
            <a:r>
              <a:rPr lang="en-US" sz="1100" err="1"/>
              <a:t>YouDao</a:t>
            </a:r>
            <a:r>
              <a:rPr lang="en-US" sz="1100"/>
              <a:t>, Cloud Music, </a:t>
            </a:r>
            <a:r>
              <a:rPr lang="en-US" sz="1100" err="1"/>
              <a:t>Yanxuan</a:t>
            </a:r>
            <a:endParaRPr lang="en-US" sz="1100"/>
          </a:p>
          <a:p>
            <a:pPr marL="171450" indent="-171450">
              <a:lnSpc>
                <a:spcPct val="150000"/>
              </a:lnSpc>
              <a:buFont typeface="Arial"/>
              <a:buChar char="•"/>
            </a:pPr>
            <a:r>
              <a:rPr lang="en-US" sz="1100"/>
              <a:t>In 2023: Net profit increase </a:t>
            </a:r>
            <a:r>
              <a:rPr lang="en-US" sz="1100" b="1"/>
              <a:t>41.8% YoY</a:t>
            </a:r>
            <a:r>
              <a:rPr lang="en-US" sz="1100"/>
              <a:t> to HKD $32.51B </a:t>
            </a:r>
          </a:p>
        </p:txBody>
      </p:sp>
      <p:sp>
        <p:nvSpPr>
          <p:cNvPr id="6" name="Rectangle: Rounded Corners 5">
            <a:extLst>
              <a:ext uri="{FF2B5EF4-FFF2-40B4-BE49-F238E27FC236}">
                <a16:creationId xmlns:a16="http://schemas.microsoft.com/office/drawing/2014/main" id="{25E031DB-913C-C4EE-0076-C9B6F3B8DEF4}"/>
              </a:ext>
            </a:extLst>
          </p:cNvPr>
          <p:cNvSpPr/>
          <p:nvPr/>
        </p:nvSpPr>
        <p:spPr>
          <a:xfrm>
            <a:off x="407669" y="1282128"/>
            <a:ext cx="1248605" cy="523732"/>
          </a:xfrm>
          <a:prstGeom prst="roundRect">
            <a:avLst/>
          </a:prstGeom>
          <a:solidFill>
            <a:srgbClr val="FF0000"/>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b="1">
                <a:ea typeface="新細明體"/>
              </a:rPr>
              <a:t>Business</a:t>
            </a:r>
          </a:p>
          <a:p>
            <a:pPr algn="ctr"/>
            <a:r>
              <a:rPr lang="en-US" altLang="zh-TW" b="1">
                <a:ea typeface="新細明體"/>
                <a:cs typeface="Arial"/>
              </a:rPr>
              <a:t>Lines</a:t>
            </a:r>
            <a:endParaRPr lang="en-US" altLang="zh-TW">
              <a:ea typeface="新細明體"/>
              <a:cs typeface="Arial"/>
            </a:endParaRPr>
          </a:p>
        </p:txBody>
      </p:sp>
      <p:sp>
        <p:nvSpPr>
          <p:cNvPr id="10" name="Rectangle: Rounded Corners 9">
            <a:extLst>
              <a:ext uri="{FF2B5EF4-FFF2-40B4-BE49-F238E27FC236}">
                <a16:creationId xmlns:a16="http://schemas.microsoft.com/office/drawing/2014/main" id="{338E3CB6-1A6E-884C-FC50-19F8B3534A1B}"/>
              </a:ext>
            </a:extLst>
          </p:cNvPr>
          <p:cNvSpPr/>
          <p:nvPr/>
        </p:nvSpPr>
        <p:spPr>
          <a:xfrm>
            <a:off x="407669" y="2066331"/>
            <a:ext cx="1585049" cy="327948"/>
          </a:xfrm>
          <a:prstGeom prst="roundRect">
            <a:avLst/>
          </a:prstGeom>
          <a:solidFill>
            <a:srgbClr val="FF0000"/>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b="1">
                <a:ea typeface="新細明體"/>
                <a:cs typeface="Arial"/>
              </a:rPr>
              <a:t>Key Takeaways</a:t>
            </a:r>
          </a:p>
        </p:txBody>
      </p:sp>
      <p:sp>
        <p:nvSpPr>
          <p:cNvPr id="11" name="TextBox 10">
            <a:extLst>
              <a:ext uri="{FF2B5EF4-FFF2-40B4-BE49-F238E27FC236}">
                <a16:creationId xmlns:a16="http://schemas.microsoft.com/office/drawing/2014/main" id="{D14187A9-A9D5-991B-A34B-12F2EA2CF673}"/>
              </a:ext>
            </a:extLst>
          </p:cNvPr>
          <p:cNvSpPr txBox="1"/>
          <p:nvPr/>
        </p:nvSpPr>
        <p:spPr>
          <a:xfrm>
            <a:off x="6430945" y="4389425"/>
            <a:ext cx="17986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i="1"/>
              <a:t>Figure: Key Financial Figures </a:t>
            </a:r>
            <a:endParaRPr lang="en-US"/>
          </a:p>
          <a:p>
            <a:pPr algn="ctr"/>
            <a:r>
              <a:rPr lang="en-US" sz="900" i="1"/>
              <a:t>Updated  on 9 May, 2024</a:t>
            </a:r>
            <a:endParaRPr lang="en-US"/>
          </a:p>
        </p:txBody>
      </p:sp>
      <p:pic>
        <p:nvPicPr>
          <p:cNvPr id="3" name="Picture 2">
            <a:extLst>
              <a:ext uri="{FF2B5EF4-FFF2-40B4-BE49-F238E27FC236}">
                <a16:creationId xmlns:a16="http://schemas.microsoft.com/office/drawing/2014/main" id="{D01CB0B3-0965-7BF5-5BD4-3F8AF9A057D6}"/>
              </a:ext>
            </a:extLst>
          </p:cNvPr>
          <p:cNvPicPr>
            <a:picLocks noChangeAspect="1"/>
          </p:cNvPicPr>
          <p:nvPr/>
        </p:nvPicPr>
        <p:blipFill>
          <a:blip r:embed="rId3"/>
          <a:stretch>
            <a:fillRect/>
          </a:stretch>
        </p:blipFill>
        <p:spPr>
          <a:xfrm>
            <a:off x="451634" y="2692331"/>
            <a:ext cx="313002" cy="343784"/>
          </a:xfrm>
          <a:prstGeom prst="rect">
            <a:avLst/>
          </a:prstGeom>
        </p:spPr>
      </p:pic>
      <p:sp>
        <p:nvSpPr>
          <p:cNvPr id="9" name="TextBox 8">
            <a:extLst>
              <a:ext uri="{FF2B5EF4-FFF2-40B4-BE49-F238E27FC236}">
                <a16:creationId xmlns:a16="http://schemas.microsoft.com/office/drawing/2014/main" id="{B4A7C0BE-55B2-E4E1-965C-73CF3015F118}"/>
              </a:ext>
            </a:extLst>
          </p:cNvPr>
          <p:cNvSpPr txBox="1"/>
          <p:nvPr/>
        </p:nvSpPr>
        <p:spPr>
          <a:xfrm>
            <a:off x="786397" y="2690501"/>
            <a:ext cx="202458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t>Steady Expanding Market</a:t>
            </a:r>
          </a:p>
        </p:txBody>
      </p:sp>
      <p:sp>
        <p:nvSpPr>
          <p:cNvPr id="12" name="TextBox 6">
            <a:extLst>
              <a:ext uri="{FF2B5EF4-FFF2-40B4-BE49-F238E27FC236}">
                <a16:creationId xmlns:a16="http://schemas.microsoft.com/office/drawing/2014/main" id="{03AD4FD2-688B-D42B-8CAE-BF43A9FB17DB}"/>
              </a:ext>
            </a:extLst>
          </p:cNvPr>
          <p:cNvSpPr txBox="1"/>
          <p:nvPr/>
        </p:nvSpPr>
        <p:spPr>
          <a:xfrm>
            <a:off x="801619" y="3723118"/>
            <a:ext cx="2058293"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t>Good and Generous </a:t>
            </a:r>
            <a:endParaRPr lang="en-US" sz="1100"/>
          </a:p>
          <a:p>
            <a:r>
              <a:rPr lang="en-US" sz="1100" b="1"/>
              <a:t>Management  </a:t>
            </a:r>
            <a:endParaRPr lang="en-US" sz="1050"/>
          </a:p>
        </p:txBody>
      </p:sp>
      <p:pic>
        <p:nvPicPr>
          <p:cNvPr id="19" name="Picture 18">
            <a:extLst>
              <a:ext uri="{FF2B5EF4-FFF2-40B4-BE49-F238E27FC236}">
                <a16:creationId xmlns:a16="http://schemas.microsoft.com/office/drawing/2014/main" id="{A178576B-8B60-3532-B72D-C23EB502DD76}"/>
              </a:ext>
            </a:extLst>
          </p:cNvPr>
          <p:cNvPicPr>
            <a:picLocks noChangeAspect="1"/>
          </p:cNvPicPr>
          <p:nvPr/>
        </p:nvPicPr>
        <p:blipFill>
          <a:blip r:embed="rId4"/>
          <a:stretch>
            <a:fillRect/>
          </a:stretch>
        </p:blipFill>
        <p:spPr>
          <a:xfrm>
            <a:off x="420851" y="3233301"/>
            <a:ext cx="378351" cy="351858"/>
          </a:xfrm>
          <a:prstGeom prst="rect">
            <a:avLst/>
          </a:prstGeom>
        </p:spPr>
      </p:pic>
      <p:sp>
        <p:nvSpPr>
          <p:cNvPr id="20" name="TextBox 19">
            <a:extLst>
              <a:ext uri="{FF2B5EF4-FFF2-40B4-BE49-F238E27FC236}">
                <a16:creationId xmlns:a16="http://schemas.microsoft.com/office/drawing/2014/main" id="{743D178E-D7C0-A04F-93B5-7444251B6EBA}"/>
              </a:ext>
            </a:extLst>
          </p:cNvPr>
          <p:cNvSpPr txBox="1"/>
          <p:nvPr/>
        </p:nvSpPr>
        <p:spPr>
          <a:xfrm>
            <a:off x="802182" y="3277567"/>
            <a:ext cx="178186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t>Global Gaming Factory ​​</a:t>
            </a:r>
            <a:endParaRPr lang="en-US" b="1"/>
          </a:p>
        </p:txBody>
      </p:sp>
      <p:cxnSp>
        <p:nvCxnSpPr>
          <p:cNvPr id="22" name="Straight Arrow Connector 21">
            <a:extLst>
              <a:ext uri="{FF2B5EF4-FFF2-40B4-BE49-F238E27FC236}">
                <a16:creationId xmlns:a16="http://schemas.microsoft.com/office/drawing/2014/main" id="{BBC43CC3-8988-744E-CAC2-2D31C30238B7}"/>
              </a:ext>
            </a:extLst>
          </p:cNvPr>
          <p:cNvCxnSpPr/>
          <p:nvPr/>
        </p:nvCxnSpPr>
        <p:spPr>
          <a:xfrm>
            <a:off x="2965189" y="2550559"/>
            <a:ext cx="0" cy="2293571"/>
          </a:xfrm>
          <a:prstGeom prst="straightConnector1">
            <a:avLst/>
          </a:prstGeom>
          <a:ln>
            <a:prstDash val="sysDot"/>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F4B7030-9C90-7FF8-35EC-2E769168A97A}"/>
              </a:ext>
            </a:extLst>
          </p:cNvPr>
          <p:cNvSpPr txBox="1"/>
          <p:nvPr/>
        </p:nvSpPr>
        <p:spPr>
          <a:xfrm>
            <a:off x="3143345" y="3079735"/>
            <a:ext cx="2743200"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NetEase expected oversea games revenue</a:t>
            </a:r>
            <a:r>
              <a:rPr lang="en-US" sz="1100" i="1"/>
              <a:t> CAGR: </a:t>
            </a:r>
            <a:r>
              <a:rPr lang="en-US" sz="1100" b="1" i="1"/>
              <a:t>c.24%</a:t>
            </a:r>
            <a:r>
              <a:rPr lang="en-US" sz="1100" i="1"/>
              <a:t> </a:t>
            </a:r>
            <a:r>
              <a:rPr lang="en-US" sz="1100"/>
              <a:t>from 2022 to 2025F* </a:t>
            </a:r>
            <a:endParaRPr lang="en-US"/>
          </a:p>
        </p:txBody>
      </p:sp>
      <p:sp>
        <p:nvSpPr>
          <p:cNvPr id="24" name="TextBox 23">
            <a:extLst>
              <a:ext uri="{FF2B5EF4-FFF2-40B4-BE49-F238E27FC236}">
                <a16:creationId xmlns:a16="http://schemas.microsoft.com/office/drawing/2014/main" id="{3AE0BA9A-784A-B30B-C353-BD23A92C7E0B}"/>
              </a:ext>
            </a:extLst>
          </p:cNvPr>
          <p:cNvSpPr txBox="1"/>
          <p:nvPr/>
        </p:nvSpPr>
        <p:spPr>
          <a:xfrm>
            <a:off x="3098619" y="3713659"/>
            <a:ext cx="283164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Dividend yield: </a:t>
            </a:r>
            <a:r>
              <a:rPr lang="en-US" sz="1100" b="1"/>
              <a:t>2.81% </a:t>
            </a:r>
            <a:r>
              <a:rPr lang="en-US" sz="1100"/>
              <a:t>in 2023, 27% Net Income used to repurchase in last 2 years</a:t>
            </a:r>
            <a:endParaRPr lang="en-US"/>
          </a:p>
        </p:txBody>
      </p:sp>
      <p:grpSp>
        <p:nvGrpSpPr>
          <p:cNvPr id="32" name="Group 31">
            <a:extLst>
              <a:ext uri="{FF2B5EF4-FFF2-40B4-BE49-F238E27FC236}">
                <a16:creationId xmlns:a16="http://schemas.microsoft.com/office/drawing/2014/main" id="{72296684-A5E8-371F-A17B-680E93DE0F53}"/>
              </a:ext>
            </a:extLst>
          </p:cNvPr>
          <p:cNvGrpSpPr/>
          <p:nvPr/>
        </p:nvGrpSpPr>
        <p:grpSpPr>
          <a:xfrm>
            <a:off x="3128545" y="2450678"/>
            <a:ext cx="2734048" cy="600164"/>
            <a:chOff x="3243430" y="2538963"/>
            <a:chExt cx="3375256" cy="593690"/>
          </a:xfrm>
        </p:grpSpPr>
        <p:sp>
          <p:nvSpPr>
            <p:cNvPr id="16" name="TextBox 15">
              <a:extLst>
                <a:ext uri="{FF2B5EF4-FFF2-40B4-BE49-F238E27FC236}">
                  <a16:creationId xmlns:a16="http://schemas.microsoft.com/office/drawing/2014/main" id="{E5C591B8-35EC-A803-2C9E-65AE21C2FCD9}"/>
                </a:ext>
              </a:extLst>
            </p:cNvPr>
            <p:cNvSpPr txBox="1"/>
            <p:nvPr/>
          </p:nvSpPr>
          <p:spPr>
            <a:xfrm>
              <a:off x="3243430" y="2538963"/>
              <a:ext cx="3375256" cy="5936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From 2018-2027E: </a:t>
              </a:r>
              <a:endParaRPr lang="en-US"/>
            </a:p>
            <a:p>
              <a:r>
                <a:rPr lang="en-US" sz="1100"/>
                <a:t>Global Gamers: </a:t>
              </a:r>
              <a:r>
                <a:rPr lang="en-US" sz="1100" b="1" i="1"/>
                <a:t>826M        1.47B </a:t>
              </a:r>
              <a:r>
                <a:rPr lang="en-US" sz="1000" b="1">
                  <a:solidFill>
                    <a:srgbClr val="92D050"/>
                  </a:solidFill>
                </a:rPr>
                <a:t>(+78%) </a:t>
              </a:r>
              <a:endParaRPr lang="en-US"/>
            </a:p>
            <a:p>
              <a:r>
                <a:rPr lang="en-US" sz="1100"/>
                <a:t>ARPU: </a:t>
              </a:r>
              <a:r>
                <a:rPr lang="en-US" sz="1100" i="1"/>
                <a:t>CAGR      </a:t>
              </a:r>
              <a:r>
                <a:rPr lang="en-US" sz="1100" b="1" i="1"/>
                <a:t>5.2%</a:t>
              </a:r>
              <a:r>
                <a:rPr lang="en-US" sz="1100"/>
                <a:t>​</a:t>
              </a:r>
              <a:endParaRPr lang="en-US"/>
            </a:p>
          </p:txBody>
        </p:sp>
        <p:sp>
          <p:nvSpPr>
            <p:cNvPr id="17" name="Google Shape;2347;p58">
              <a:extLst>
                <a:ext uri="{FF2B5EF4-FFF2-40B4-BE49-F238E27FC236}">
                  <a16:creationId xmlns:a16="http://schemas.microsoft.com/office/drawing/2014/main" id="{03B2E85D-81C3-F4F7-0CC3-C2F3DE759B9C}"/>
                </a:ext>
              </a:extLst>
            </p:cNvPr>
            <p:cNvSpPr/>
            <p:nvPr/>
          </p:nvSpPr>
          <p:spPr>
            <a:xfrm>
              <a:off x="5135277" y="2751316"/>
              <a:ext cx="209272" cy="170831"/>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002060"/>
            </a:solid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Arrow: Up 25">
              <a:extLst>
                <a:ext uri="{FF2B5EF4-FFF2-40B4-BE49-F238E27FC236}">
                  <a16:creationId xmlns:a16="http://schemas.microsoft.com/office/drawing/2014/main" id="{9C8BE605-22D4-2365-EE1A-AF41A4493CF3}"/>
                </a:ext>
              </a:extLst>
            </p:cNvPr>
            <p:cNvSpPr/>
            <p:nvPr/>
          </p:nvSpPr>
          <p:spPr>
            <a:xfrm>
              <a:off x="4480268" y="2901542"/>
              <a:ext cx="189591" cy="210984"/>
            </a:xfrm>
            <a:prstGeom prst="up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Arrow Connector 27">
            <a:extLst>
              <a:ext uri="{FF2B5EF4-FFF2-40B4-BE49-F238E27FC236}">
                <a16:creationId xmlns:a16="http://schemas.microsoft.com/office/drawing/2014/main" id="{C8E8C7A9-0A8F-4D55-CEB3-87CDB67D4A02}"/>
              </a:ext>
            </a:extLst>
          </p:cNvPr>
          <p:cNvCxnSpPr>
            <a:cxnSpLocks/>
          </p:cNvCxnSpPr>
          <p:nvPr/>
        </p:nvCxnSpPr>
        <p:spPr>
          <a:xfrm flipH="1" flipV="1">
            <a:off x="800959" y="3075039"/>
            <a:ext cx="1937800" cy="7569"/>
          </a:xfrm>
          <a:prstGeom prst="straightConnector1">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CE72D25-9350-2FDF-7D94-80B553E73204}"/>
              </a:ext>
            </a:extLst>
          </p:cNvPr>
          <p:cNvCxnSpPr>
            <a:cxnSpLocks/>
          </p:cNvCxnSpPr>
          <p:nvPr/>
        </p:nvCxnSpPr>
        <p:spPr>
          <a:xfrm flipH="1" flipV="1">
            <a:off x="800959" y="3635185"/>
            <a:ext cx="1937800" cy="7569"/>
          </a:xfrm>
          <a:prstGeom prst="straightConnector1">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43BE143-D10A-2185-16F0-9E4169058738}"/>
              </a:ext>
            </a:extLst>
          </p:cNvPr>
          <p:cNvCxnSpPr>
            <a:cxnSpLocks/>
          </p:cNvCxnSpPr>
          <p:nvPr/>
        </p:nvCxnSpPr>
        <p:spPr>
          <a:xfrm flipH="1">
            <a:off x="3188876" y="3072522"/>
            <a:ext cx="2673717" cy="0"/>
          </a:xfrm>
          <a:prstGeom prst="straightConnector1">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F22373-0A34-77C4-5E6D-00069B5C49A3}"/>
              </a:ext>
            </a:extLst>
          </p:cNvPr>
          <p:cNvCxnSpPr>
            <a:cxnSpLocks/>
          </p:cNvCxnSpPr>
          <p:nvPr/>
        </p:nvCxnSpPr>
        <p:spPr>
          <a:xfrm flipH="1" flipV="1">
            <a:off x="3188876" y="3632668"/>
            <a:ext cx="2673717" cy="2517"/>
          </a:xfrm>
          <a:prstGeom prst="straightConnector1">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3FCA05F-A3C0-1FC3-163B-2E6A7A31B04E}"/>
              </a:ext>
            </a:extLst>
          </p:cNvPr>
          <p:cNvCxnSpPr>
            <a:cxnSpLocks/>
          </p:cNvCxnSpPr>
          <p:nvPr/>
        </p:nvCxnSpPr>
        <p:spPr>
          <a:xfrm flipH="1">
            <a:off x="3188875" y="4211737"/>
            <a:ext cx="2673718" cy="0"/>
          </a:xfrm>
          <a:prstGeom prst="straightConnector1">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E7E0ED4-58BA-451E-BADB-61C54C992F83}"/>
              </a:ext>
            </a:extLst>
          </p:cNvPr>
          <p:cNvCxnSpPr>
            <a:cxnSpLocks/>
          </p:cNvCxnSpPr>
          <p:nvPr/>
        </p:nvCxnSpPr>
        <p:spPr>
          <a:xfrm flipH="1" flipV="1">
            <a:off x="800959" y="4214254"/>
            <a:ext cx="1937800" cy="7569"/>
          </a:xfrm>
          <a:prstGeom prst="straightConnector1">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A24EE31-4287-0751-7964-FF21222E704C}"/>
              </a:ext>
            </a:extLst>
          </p:cNvPr>
          <p:cNvSpPr txBox="1"/>
          <p:nvPr/>
        </p:nvSpPr>
        <p:spPr>
          <a:xfrm>
            <a:off x="801536" y="4374724"/>
            <a:ext cx="216365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t>Solid Financial Foundations​</a:t>
            </a:r>
            <a:endParaRPr lang="en-US" sz="1100"/>
          </a:p>
        </p:txBody>
      </p:sp>
      <p:pic>
        <p:nvPicPr>
          <p:cNvPr id="37" name="Picture 36">
            <a:extLst>
              <a:ext uri="{FF2B5EF4-FFF2-40B4-BE49-F238E27FC236}">
                <a16:creationId xmlns:a16="http://schemas.microsoft.com/office/drawing/2014/main" id="{D9D7B84B-42AA-E68C-B6B1-C75DD39F4A6C}"/>
              </a:ext>
            </a:extLst>
          </p:cNvPr>
          <p:cNvPicPr>
            <a:picLocks noChangeAspect="1"/>
          </p:cNvPicPr>
          <p:nvPr/>
        </p:nvPicPr>
        <p:blipFill>
          <a:blip r:embed="rId5"/>
          <a:stretch>
            <a:fillRect/>
          </a:stretch>
        </p:blipFill>
        <p:spPr>
          <a:xfrm>
            <a:off x="425733" y="3722234"/>
            <a:ext cx="354886" cy="416199"/>
          </a:xfrm>
          <a:prstGeom prst="rect">
            <a:avLst/>
          </a:prstGeom>
        </p:spPr>
      </p:pic>
      <p:pic>
        <p:nvPicPr>
          <p:cNvPr id="38" name="Picture 37">
            <a:extLst>
              <a:ext uri="{FF2B5EF4-FFF2-40B4-BE49-F238E27FC236}">
                <a16:creationId xmlns:a16="http://schemas.microsoft.com/office/drawing/2014/main" id="{5137431F-7DE7-9E98-1622-ACEBA56CC7DF}"/>
              </a:ext>
            </a:extLst>
          </p:cNvPr>
          <p:cNvPicPr>
            <a:picLocks noChangeAspect="1"/>
          </p:cNvPicPr>
          <p:nvPr/>
        </p:nvPicPr>
        <p:blipFill>
          <a:blip r:embed="rId6"/>
          <a:stretch>
            <a:fillRect/>
          </a:stretch>
        </p:blipFill>
        <p:spPr>
          <a:xfrm>
            <a:off x="420851" y="4419320"/>
            <a:ext cx="347947" cy="252320"/>
          </a:xfrm>
          <a:prstGeom prst="rect">
            <a:avLst/>
          </a:prstGeom>
        </p:spPr>
      </p:pic>
      <p:grpSp>
        <p:nvGrpSpPr>
          <p:cNvPr id="43" name="Group 42">
            <a:extLst>
              <a:ext uri="{FF2B5EF4-FFF2-40B4-BE49-F238E27FC236}">
                <a16:creationId xmlns:a16="http://schemas.microsoft.com/office/drawing/2014/main" id="{E63363D7-F41F-5F07-D839-5F9EA91DD1EC}"/>
              </a:ext>
            </a:extLst>
          </p:cNvPr>
          <p:cNvGrpSpPr/>
          <p:nvPr/>
        </p:nvGrpSpPr>
        <p:grpSpPr>
          <a:xfrm>
            <a:off x="3119393" y="4275144"/>
            <a:ext cx="2743200" cy="600164"/>
            <a:chOff x="2897619" y="4470190"/>
            <a:chExt cx="2743200" cy="600164"/>
          </a:xfrm>
        </p:grpSpPr>
        <p:sp>
          <p:nvSpPr>
            <p:cNvPr id="40" name="TextBox 39">
              <a:extLst>
                <a:ext uri="{FF2B5EF4-FFF2-40B4-BE49-F238E27FC236}">
                  <a16:creationId xmlns:a16="http://schemas.microsoft.com/office/drawing/2014/main" id="{F94C5AB2-ED14-C34B-8483-F32083CFD23A}"/>
                </a:ext>
              </a:extLst>
            </p:cNvPr>
            <p:cNvSpPr txBox="1"/>
            <p:nvPr/>
          </p:nvSpPr>
          <p:spPr>
            <a:xfrm>
              <a:off x="2897619" y="4470190"/>
              <a:ext cx="2743200"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Free cash flow: </a:t>
              </a:r>
              <a:r>
                <a:rPr lang="en-US" sz="1100" b="1" i="1"/>
                <a:t>31.1B</a:t>
              </a:r>
              <a:r>
                <a:rPr lang="en-US" sz="1100"/>
                <a:t> in 2023, Ending Cash Balance CAGR:   </a:t>
              </a:r>
              <a:r>
                <a:rPr lang="en-US" sz="1100" b="1"/>
                <a:t>  </a:t>
              </a:r>
              <a:r>
                <a:rPr lang="en-US" sz="1100" b="1" i="1"/>
                <a:t>21.9%</a:t>
              </a:r>
              <a:r>
                <a:rPr lang="en-US" sz="1100" i="1"/>
                <a:t> </a:t>
              </a:r>
              <a:r>
                <a:rPr lang="en-US" sz="1100"/>
                <a:t>from FY22 to FY26F</a:t>
              </a:r>
            </a:p>
          </p:txBody>
        </p:sp>
        <p:sp>
          <p:nvSpPr>
            <p:cNvPr id="42" name="Arrow: Up 41">
              <a:extLst>
                <a:ext uri="{FF2B5EF4-FFF2-40B4-BE49-F238E27FC236}">
                  <a16:creationId xmlns:a16="http://schemas.microsoft.com/office/drawing/2014/main" id="{FDE2381F-BABD-BE96-7F94-D9853F8AA79F}"/>
                </a:ext>
              </a:extLst>
            </p:cNvPr>
            <p:cNvSpPr/>
            <p:nvPr/>
          </p:nvSpPr>
          <p:spPr>
            <a:xfrm>
              <a:off x="4368489" y="4648701"/>
              <a:ext cx="152441" cy="199094"/>
            </a:xfrm>
            <a:prstGeom prst="up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grpSp>
      <p:pic>
        <p:nvPicPr>
          <p:cNvPr id="7" name="Picture 6" descr="A screenshot of a paper&#10;&#10;Description automatically generated">
            <a:extLst>
              <a:ext uri="{FF2B5EF4-FFF2-40B4-BE49-F238E27FC236}">
                <a16:creationId xmlns:a16="http://schemas.microsoft.com/office/drawing/2014/main" id="{1F56F315-0103-00F2-EB8B-ADF554952598}"/>
              </a:ext>
            </a:extLst>
          </p:cNvPr>
          <p:cNvPicPr>
            <a:picLocks noChangeAspect="1"/>
          </p:cNvPicPr>
          <p:nvPr/>
        </p:nvPicPr>
        <p:blipFill rotWithShape="1">
          <a:blip r:embed="rId7"/>
          <a:srcRect b="5202"/>
          <a:stretch/>
        </p:blipFill>
        <p:spPr>
          <a:xfrm>
            <a:off x="6189822" y="891562"/>
            <a:ext cx="2273911" cy="3477455"/>
          </a:xfrm>
          <a:prstGeom prst="rect">
            <a:avLst/>
          </a:prstGeom>
        </p:spPr>
      </p:pic>
      <p:pic>
        <p:nvPicPr>
          <p:cNvPr id="8" name="Picture 7" descr="网易有道">
            <a:extLst>
              <a:ext uri="{FF2B5EF4-FFF2-40B4-BE49-F238E27FC236}">
                <a16:creationId xmlns:a16="http://schemas.microsoft.com/office/drawing/2014/main" id="{6A71F2A4-2E1E-7EC3-98DD-740AD38DB65C}"/>
              </a:ext>
            </a:extLst>
          </p:cNvPr>
          <p:cNvPicPr>
            <a:picLocks noChangeAspect="1"/>
          </p:cNvPicPr>
          <p:nvPr/>
        </p:nvPicPr>
        <p:blipFill>
          <a:blip r:embed="rId8"/>
          <a:stretch>
            <a:fillRect/>
          </a:stretch>
        </p:blipFill>
        <p:spPr>
          <a:xfrm>
            <a:off x="4660992" y="1959367"/>
            <a:ext cx="1187180" cy="238949"/>
          </a:xfrm>
          <a:prstGeom prst="rect">
            <a:avLst/>
          </a:prstGeom>
        </p:spPr>
      </p:pic>
      <p:pic>
        <p:nvPicPr>
          <p:cNvPr id="13" name="Picture 12" descr="NetEase Provides Update on Financing for NetEase Cloud Music | General  Atlantic">
            <a:extLst>
              <a:ext uri="{FF2B5EF4-FFF2-40B4-BE49-F238E27FC236}">
                <a16:creationId xmlns:a16="http://schemas.microsoft.com/office/drawing/2014/main" id="{800A8ABA-7B7F-A0DC-1B43-92447704BA05}"/>
              </a:ext>
            </a:extLst>
          </p:cNvPr>
          <p:cNvPicPr>
            <a:picLocks noChangeAspect="1"/>
          </p:cNvPicPr>
          <p:nvPr/>
        </p:nvPicPr>
        <p:blipFill rotWithShape="1">
          <a:blip r:embed="rId9"/>
          <a:srcRect l="3690" t="39897" b="39309"/>
          <a:stretch/>
        </p:blipFill>
        <p:spPr>
          <a:xfrm>
            <a:off x="3300532" y="1961498"/>
            <a:ext cx="1305260" cy="279816"/>
          </a:xfrm>
          <a:prstGeom prst="rect">
            <a:avLst/>
          </a:prstGeom>
        </p:spPr>
      </p:pic>
      <p:pic>
        <p:nvPicPr>
          <p:cNvPr id="44" name="Picture 43" descr="A logo with red wings and text&#10;&#10;Description automatically generated">
            <a:extLst>
              <a:ext uri="{FF2B5EF4-FFF2-40B4-BE49-F238E27FC236}">
                <a16:creationId xmlns:a16="http://schemas.microsoft.com/office/drawing/2014/main" id="{B5E06909-8D23-FAFE-82AC-9C6B7E9DCB2C}"/>
              </a:ext>
            </a:extLst>
          </p:cNvPr>
          <p:cNvPicPr>
            <a:picLocks noChangeAspect="1"/>
          </p:cNvPicPr>
          <p:nvPr/>
        </p:nvPicPr>
        <p:blipFill rotWithShape="1">
          <a:blip r:embed="rId10"/>
          <a:srcRect l="1" r="1042" b="-14023"/>
          <a:stretch/>
        </p:blipFill>
        <p:spPr>
          <a:xfrm>
            <a:off x="2249807" y="1903407"/>
            <a:ext cx="995525" cy="421581"/>
          </a:xfrm>
          <a:prstGeom prst="rect">
            <a:avLst/>
          </a:prstGeom>
        </p:spPr>
      </p:pic>
      <p:sp>
        <p:nvSpPr>
          <p:cNvPr id="14" name="TextBox 13">
            <a:extLst>
              <a:ext uri="{FF2B5EF4-FFF2-40B4-BE49-F238E27FC236}">
                <a16:creationId xmlns:a16="http://schemas.microsoft.com/office/drawing/2014/main" id="{24F9D757-C3A2-58AD-2EB5-0C710547DB75}"/>
              </a:ext>
            </a:extLst>
          </p:cNvPr>
          <p:cNvSpPr txBox="1"/>
          <p:nvPr/>
        </p:nvSpPr>
        <p:spPr>
          <a:xfrm>
            <a:off x="309036" y="4872291"/>
            <a:ext cx="6292965"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i="1"/>
              <a:t>* DBS Estimate 2023 </a:t>
            </a:r>
            <a:endParaRPr lang="en-US" sz="900" i="1"/>
          </a:p>
        </p:txBody>
      </p:sp>
    </p:spTree>
    <p:extLst>
      <p:ext uri="{BB962C8B-B14F-4D97-AF65-F5344CB8AC3E}">
        <p14:creationId xmlns:p14="http://schemas.microsoft.com/office/powerpoint/2010/main" val="1975641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40492"/>
            <a:ext cx="6677684" cy="9922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i="1"/>
              <a:t>Relevant data </a:t>
            </a:r>
          </a:p>
          <a:p>
            <a:pPr>
              <a:lnSpc>
                <a:spcPct val="150000"/>
              </a:lnSpc>
            </a:pPr>
            <a:r>
              <a:rPr lang="en-US" sz="2800">
                <a:latin typeface="Calibri"/>
              </a:rPr>
              <a:t>Appendix</a:t>
            </a:r>
            <a:endParaRPr lang="en-US"/>
          </a:p>
        </p:txBody>
      </p:sp>
      <p:graphicFrame>
        <p:nvGraphicFramePr>
          <p:cNvPr id="7" name="Table 6">
            <a:extLst>
              <a:ext uri="{FF2B5EF4-FFF2-40B4-BE49-F238E27FC236}">
                <a16:creationId xmlns:a16="http://schemas.microsoft.com/office/drawing/2014/main" id="{D50DC0D2-2CD5-EC25-9A48-AF68C569FCEB}"/>
              </a:ext>
            </a:extLst>
          </p:cNvPr>
          <p:cNvGraphicFramePr>
            <a:graphicFrameLocks noGrp="1"/>
          </p:cNvGraphicFramePr>
          <p:nvPr>
            <p:extLst>
              <p:ext uri="{D42A27DB-BD31-4B8C-83A1-F6EECF244321}">
                <p14:modId xmlns:p14="http://schemas.microsoft.com/office/powerpoint/2010/main" val="3997479862"/>
              </p:ext>
            </p:extLst>
          </p:nvPr>
        </p:nvGraphicFramePr>
        <p:xfrm>
          <a:off x="1285875" y="1924050"/>
          <a:ext cx="6572250" cy="1295400"/>
        </p:xfrm>
        <a:graphic>
          <a:graphicData uri="http://schemas.openxmlformats.org/drawingml/2006/table">
            <a:tbl>
              <a:tblPr bandRow="1">
                <a:tableStyleId>{DAC0E0AC-AB78-4D32-AA07-40F335779B26}</a:tableStyleId>
              </a:tblPr>
              <a:tblGrid>
                <a:gridCol w="1209675">
                  <a:extLst>
                    <a:ext uri="{9D8B030D-6E8A-4147-A177-3AD203B41FA5}">
                      <a16:colId xmlns:a16="http://schemas.microsoft.com/office/drawing/2014/main" val="3324863090"/>
                    </a:ext>
                  </a:extLst>
                </a:gridCol>
                <a:gridCol w="2914650">
                  <a:extLst>
                    <a:ext uri="{9D8B030D-6E8A-4147-A177-3AD203B41FA5}">
                      <a16:colId xmlns:a16="http://schemas.microsoft.com/office/drawing/2014/main" val="1326018054"/>
                    </a:ext>
                  </a:extLst>
                </a:gridCol>
                <a:gridCol w="2447925">
                  <a:extLst>
                    <a:ext uri="{9D8B030D-6E8A-4147-A177-3AD203B41FA5}">
                      <a16:colId xmlns:a16="http://schemas.microsoft.com/office/drawing/2014/main" val="779943803"/>
                    </a:ext>
                  </a:extLst>
                </a:gridCol>
              </a:tblGrid>
              <a:tr h="200025">
                <a:tc>
                  <a:txBody>
                    <a:bodyPr/>
                    <a:lstStyle/>
                    <a:p>
                      <a:pPr algn="ctr" rtl="0" fontAlgn="base"/>
                      <a:r>
                        <a:rPr lang="en-US" sz="1100" b="1" i="0">
                          <a:effectLst/>
                          <a:latin typeface="Times New Roman" panose="02020603050405020304" pitchFamily="18" charset="0"/>
                        </a:rPr>
                        <a:t>Name </a:t>
                      </a:r>
                      <a:endParaRPr lang="en-US" b="1" i="0">
                        <a:effectLst/>
                      </a:endParaRPr>
                    </a:p>
                  </a:txBody>
                  <a:tcPr marL="66675" marR="66675">
                    <a:lnL>
                      <a:noFill/>
                    </a:lnL>
                    <a:lnR>
                      <a:noFill/>
                    </a:lnR>
                    <a:lnT>
                      <a:noFill/>
                    </a:lnT>
                    <a:lnB>
                      <a:noFill/>
                    </a:lnB>
                    <a:noFill/>
                  </a:tcPr>
                </a:tc>
                <a:tc>
                  <a:txBody>
                    <a:bodyPr/>
                    <a:lstStyle/>
                    <a:p>
                      <a:pPr algn="ctr" rtl="0" fontAlgn="base"/>
                      <a:r>
                        <a:rPr lang="en-US" sz="1100" b="1" i="0">
                          <a:effectLst/>
                          <a:latin typeface="Times New Roman" panose="02020603050405020304" pitchFamily="18" charset="0"/>
                        </a:rPr>
                        <a:t>Position </a:t>
                      </a:r>
                      <a:endParaRPr lang="en-US" b="1" i="0">
                        <a:effectLst/>
                      </a:endParaRPr>
                    </a:p>
                  </a:txBody>
                  <a:tcPr marL="66675" marR="66675">
                    <a:lnL>
                      <a:noFill/>
                    </a:lnL>
                    <a:lnR>
                      <a:noFill/>
                    </a:lnR>
                    <a:lnT>
                      <a:noFill/>
                    </a:lnT>
                    <a:lnB>
                      <a:noFill/>
                    </a:lnB>
                    <a:noFill/>
                  </a:tcPr>
                </a:tc>
                <a:tc>
                  <a:txBody>
                    <a:bodyPr/>
                    <a:lstStyle/>
                    <a:p>
                      <a:pPr algn="ctr" rtl="0" fontAlgn="base"/>
                      <a:r>
                        <a:rPr lang="en-US" sz="1100" b="1" i="0">
                          <a:effectLst/>
                          <a:latin typeface="Times New Roman" panose="02020603050405020304" pitchFamily="18" charset="0"/>
                        </a:rPr>
                        <a:t>Time at NetEase </a:t>
                      </a:r>
                      <a:endParaRPr lang="en-US" b="1" i="0">
                        <a:effectLst/>
                      </a:endParaRPr>
                    </a:p>
                  </a:txBody>
                  <a:tcPr marL="66675" marR="66675">
                    <a:lnL>
                      <a:noFill/>
                    </a:lnL>
                    <a:lnR>
                      <a:noFill/>
                    </a:lnR>
                    <a:lnT>
                      <a:noFill/>
                    </a:lnT>
                    <a:lnB>
                      <a:noFill/>
                    </a:lnB>
                    <a:noFill/>
                  </a:tcPr>
                </a:tc>
                <a:extLst>
                  <a:ext uri="{0D108BD9-81ED-4DB2-BD59-A6C34878D82A}">
                    <a16:rowId xmlns:a16="http://schemas.microsoft.com/office/drawing/2014/main" val="2488327689"/>
                  </a:ext>
                </a:extLst>
              </a:tr>
              <a:tr h="180975">
                <a:tc>
                  <a:txBody>
                    <a:bodyPr/>
                    <a:lstStyle/>
                    <a:p>
                      <a:pPr algn="ctr" rtl="0" fontAlgn="base"/>
                      <a:r>
                        <a:rPr lang="zh-TW" altLang="en-US" sz="1100" b="1" i="0">
                          <a:effectLst/>
                          <a:highlight>
                            <a:srgbClr val="F2F2F2"/>
                          </a:highlight>
                          <a:latin typeface="PMingLiU" panose="02020500000000000000" pitchFamily="18" charset="-120"/>
                          <a:ea typeface="PMingLiU" panose="02020500000000000000" pitchFamily="18" charset="-120"/>
                        </a:rPr>
                        <a:t>丁磊 </a:t>
                      </a:r>
                      <a:endParaRPr lang="zh-TW" altLang="en-US" b="1" i="0">
                        <a:effectLst/>
                        <a:highlight>
                          <a:srgbClr val="F2F2F2"/>
                        </a:highlight>
                      </a:endParaRPr>
                    </a:p>
                  </a:txBody>
                  <a:tcPr marL="66675" marR="66675">
                    <a:lnL>
                      <a:noFill/>
                    </a:lnL>
                    <a:lnR>
                      <a:noFill/>
                    </a:lnR>
                    <a:lnT>
                      <a:noFill/>
                    </a:lnT>
                    <a:lnB>
                      <a:noFill/>
                    </a:lnB>
                    <a:solidFill>
                      <a:srgbClr val="F2F2F2"/>
                    </a:solidFill>
                  </a:tcPr>
                </a:tc>
                <a:tc>
                  <a:txBody>
                    <a:bodyPr/>
                    <a:lstStyle/>
                    <a:p>
                      <a:pPr algn="ctr" rtl="0" fontAlgn="base"/>
                      <a:r>
                        <a:rPr lang="en-US" sz="1100" b="0" i="0">
                          <a:effectLst/>
                          <a:highlight>
                            <a:srgbClr val="F2F2F2"/>
                          </a:highlight>
                          <a:latin typeface="Times New Roman" panose="02020603050405020304" pitchFamily="18" charset="0"/>
                        </a:rPr>
                        <a:t>CEO </a:t>
                      </a:r>
                      <a:endParaRPr lang="en-US" b="0" i="0">
                        <a:effectLst/>
                        <a:highlight>
                          <a:srgbClr val="F2F2F2"/>
                        </a:highlight>
                      </a:endParaRPr>
                    </a:p>
                  </a:txBody>
                  <a:tcPr marL="66675" marR="66675">
                    <a:lnL>
                      <a:noFill/>
                    </a:lnL>
                    <a:lnR>
                      <a:noFill/>
                    </a:lnR>
                    <a:lnT>
                      <a:noFill/>
                    </a:lnT>
                    <a:lnB>
                      <a:noFill/>
                    </a:lnB>
                    <a:solidFill>
                      <a:srgbClr val="F2F2F2"/>
                    </a:solidFill>
                  </a:tcPr>
                </a:tc>
                <a:tc>
                  <a:txBody>
                    <a:bodyPr/>
                    <a:lstStyle/>
                    <a:p>
                      <a:pPr algn="ctr" rtl="0" fontAlgn="base"/>
                      <a:r>
                        <a:rPr lang="en-US" sz="1100" b="0" i="0">
                          <a:effectLst/>
                          <a:highlight>
                            <a:srgbClr val="F2F2F2"/>
                          </a:highlight>
                          <a:latin typeface="Times New Roman" panose="02020603050405020304" pitchFamily="18" charset="0"/>
                        </a:rPr>
                        <a:t>1997 - Present </a:t>
                      </a:r>
                      <a:endParaRPr lang="en-US" b="0" i="0">
                        <a:effectLst/>
                        <a:highlight>
                          <a:srgbClr val="F2F2F2"/>
                        </a:highlight>
                      </a:endParaRPr>
                    </a:p>
                  </a:txBody>
                  <a:tcPr marL="66675" marR="66675">
                    <a:lnL>
                      <a:noFill/>
                    </a:lnL>
                    <a:lnR>
                      <a:noFill/>
                    </a:lnR>
                    <a:lnT>
                      <a:noFill/>
                    </a:lnT>
                    <a:lnB>
                      <a:noFill/>
                    </a:lnB>
                    <a:solidFill>
                      <a:srgbClr val="F2F2F2"/>
                    </a:solidFill>
                  </a:tcPr>
                </a:tc>
                <a:extLst>
                  <a:ext uri="{0D108BD9-81ED-4DB2-BD59-A6C34878D82A}">
                    <a16:rowId xmlns:a16="http://schemas.microsoft.com/office/drawing/2014/main" val="3789693361"/>
                  </a:ext>
                </a:extLst>
              </a:tr>
              <a:tr h="200025">
                <a:tc>
                  <a:txBody>
                    <a:bodyPr/>
                    <a:lstStyle/>
                    <a:p>
                      <a:pPr algn="ctr" rtl="0" fontAlgn="base"/>
                      <a:r>
                        <a:rPr lang="zh-TW" altLang="en-US" sz="1100" b="1" i="0">
                          <a:effectLst/>
                          <a:latin typeface="PMingLiU" panose="02020500000000000000" pitchFamily="18" charset="-120"/>
                          <a:ea typeface="PMingLiU" panose="02020500000000000000" pitchFamily="18" charset="-120"/>
                        </a:rPr>
                        <a:t>楊昭烜 </a:t>
                      </a:r>
                      <a:endParaRPr lang="zh-TW" altLang="en-US" b="1" i="0">
                        <a:effectLst/>
                      </a:endParaRPr>
                    </a:p>
                  </a:txBody>
                  <a:tcPr marL="66675" marR="66675">
                    <a:lnL>
                      <a:noFill/>
                    </a:lnL>
                    <a:lnR>
                      <a:noFill/>
                    </a:lnR>
                    <a:lnT>
                      <a:noFill/>
                    </a:lnT>
                    <a:lnB>
                      <a:noFill/>
                    </a:lnB>
                    <a:noFill/>
                  </a:tcPr>
                </a:tc>
                <a:tc>
                  <a:txBody>
                    <a:bodyPr/>
                    <a:lstStyle/>
                    <a:p>
                      <a:pPr algn="ctr" rtl="0" fontAlgn="base"/>
                      <a:r>
                        <a:rPr lang="en-US" sz="1100" b="0" i="0">
                          <a:effectLst/>
                          <a:latin typeface="Times New Roman" panose="02020603050405020304" pitchFamily="18" charset="0"/>
                        </a:rPr>
                        <a:t>CFO </a:t>
                      </a:r>
                      <a:endParaRPr lang="en-US" b="0" i="0">
                        <a:effectLst/>
                      </a:endParaRPr>
                    </a:p>
                  </a:txBody>
                  <a:tcPr marL="66675" marR="66675">
                    <a:lnL>
                      <a:noFill/>
                    </a:lnL>
                    <a:lnR>
                      <a:noFill/>
                    </a:lnR>
                    <a:lnT>
                      <a:noFill/>
                    </a:lnT>
                    <a:lnB>
                      <a:noFill/>
                    </a:lnB>
                    <a:noFill/>
                  </a:tcPr>
                </a:tc>
                <a:tc>
                  <a:txBody>
                    <a:bodyPr/>
                    <a:lstStyle/>
                    <a:p>
                      <a:pPr algn="ctr" rtl="0" fontAlgn="base"/>
                      <a:r>
                        <a:rPr lang="en-US" sz="1100" b="0" i="0">
                          <a:effectLst/>
                          <a:latin typeface="Times New Roman" panose="02020603050405020304" pitchFamily="18" charset="0"/>
                        </a:rPr>
                        <a:t>2017 - Present </a:t>
                      </a:r>
                      <a:endParaRPr lang="en-US" b="0" i="0">
                        <a:effectLst/>
                      </a:endParaRPr>
                    </a:p>
                  </a:txBody>
                  <a:tcPr marL="66675" marR="66675">
                    <a:lnL>
                      <a:noFill/>
                    </a:lnL>
                    <a:lnR>
                      <a:noFill/>
                    </a:lnR>
                    <a:lnT>
                      <a:noFill/>
                    </a:lnT>
                    <a:lnB>
                      <a:noFill/>
                    </a:lnB>
                    <a:noFill/>
                  </a:tcPr>
                </a:tc>
                <a:extLst>
                  <a:ext uri="{0D108BD9-81ED-4DB2-BD59-A6C34878D82A}">
                    <a16:rowId xmlns:a16="http://schemas.microsoft.com/office/drawing/2014/main" val="1831474100"/>
                  </a:ext>
                </a:extLst>
              </a:tr>
              <a:tr h="180975">
                <a:tc>
                  <a:txBody>
                    <a:bodyPr/>
                    <a:lstStyle/>
                    <a:p>
                      <a:pPr algn="ctr" rtl="0" fontAlgn="base"/>
                      <a:r>
                        <a:rPr lang="zh-TW" altLang="en-US" sz="1100" b="1" i="0">
                          <a:effectLst/>
                          <a:highlight>
                            <a:srgbClr val="F2F2F2"/>
                          </a:highlight>
                          <a:latin typeface="PMingLiU" panose="02020500000000000000" pitchFamily="18" charset="-120"/>
                          <a:ea typeface="PMingLiU" panose="02020500000000000000" pitchFamily="18" charset="-120"/>
                        </a:rPr>
                        <a:t>胡志鵬 </a:t>
                      </a:r>
                      <a:endParaRPr lang="zh-TW" altLang="en-US" b="1" i="0">
                        <a:effectLst/>
                        <a:highlight>
                          <a:srgbClr val="F2F2F2"/>
                        </a:highlight>
                      </a:endParaRPr>
                    </a:p>
                  </a:txBody>
                  <a:tcPr marL="66675" marR="66675">
                    <a:lnL>
                      <a:noFill/>
                    </a:lnL>
                    <a:lnR>
                      <a:noFill/>
                    </a:lnR>
                    <a:lnT>
                      <a:noFill/>
                    </a:lnT>
                    <a:lnB>
                      <a:noFill/>
                    </a:lnB>
                    <a:solidFill>
                      <a:srgbClr val="F2F2F2"/>
                    </a:solidFill>
                  </a:tcPr>
                </a:tc>
                <a:tc>
                  <a:txBody>
                    <a:bodyPr/>
                    <a:lstStyle/>
                    <a:p>
                      <a:pPr algn="ctr" rtl="0" fontAlgn="base"/>
                      <a:r>
                        <a:rPr lang="en-US" sz="1100" b="0" i="0">
                          <a:effectLst/>
                          <a:highlight>
                            <a:srgbClr val="F2F2F2"/>
                          </a:highlight>
                          <a:latin typeface="Times New Roman" panose="02020603050405020304" pitchFamily="18" charset="0"/>
                        </a:rPr>
                        <a:t>VP, </a:t>
                      </a:r>
                      <a:r>
                        <a:rPr lang="ja-JP" altLang="en-US" sz="1100" b="0" i="0">
                          <a:effectLst/>
                          <a:highlight>
                            <a:srgbClr val="F2F2F2"/>
                          </a:highlight>
                          <a:latin typeface="PMingLiU" panose="02020500000000000000" pitchFamily="18" charset="-120"/>
                          <a:ea typeface="PMingLiU" panose="02020500000000000000" pitchFamily="18" charset="-120"/>
                        </a:rPr>
                        <a:t>雷火事業群</a:t>
                      </a:r>
                      <a:r>
                        <a:rPr lang="en-US" sz="1100" b="0" i="0">
                          <a:effectLst/>
                          <a:highlight>
                            <a:srgbClr val="F2F2F2"/>
                          </a:highlight>
                          <a:latin typeface="Times New Roman" panose="02020603050405020304" pitchFamily="18" charset="0"/>
                        </a:rPr>
                        <a:t>PIC </a:t>
                      </a:r>
                      <a:endParaRPr lang="en-US" b="0" i="0">
                        <a:effectLst/>
                        <a:highlight>
                          <a:srgbClr val="F2F2F2"/>
                        </a:highlight>
                      </a:endParaRPr>
                    </a:p>
                  </a:txBody>
                  <a:tcPr marL="66675" marR="66675">
                    <a:lnL>
                      <a:noFill/>
                    </a:lnL>
                    <a:lnR>
                      <a:noFill/>
                    </a:lnR>
                    <a:lnT>
                      <a:noFill/>
                    </a:lnT>
                    <a:lnB>
                      <a:noFill/>
                    </a:lnB>
                    <a:solidFill>
                      <a:srgbClr val="F2F2F2"/>
                    </a:solidFill>
                  </a:tcPr>
                </a:tc>
                <a:tc>
                  <a:txBody>
                    <a:bodyPr/>
                    <a:lstStyle/>
                    <a:p>
                      <a:pPr algn="ctr" rtl="0" fontAlgn="base"/>
                      <a:r>
                        <a:rPr lang="en-US" sz="1100" b="0" i="0">
                          <a:effectLst/>
                          <a:highlight>
                            <a:srgbClr val="F2F2F2"/>
                          </a:highlight>
                          <a:latin typeface="Times New Roman" panose="02020603050405020304" pitchFamily="18" charset="0"/>
                        </a:rPr>
                        <a:t>2007 - Present </a:t>
                      </a:r>
                      <a:endParaRPr lang="en-US" b="0" i="0">
                        <a:effectLst/>
                        <a:highlight>
                          <a:srgbClr val="F2F2F2"/>
                        </a:highlight>
                      </a:endParaRPr>
                    </a:p>
                  </a:txBody>
                  <a:tcPr marL="66675" marR="66675">
                    <a:lnL>
                      <a:noFill/>
                    </a:lnL>
                    <a:lnR>
                      <a:noFill/>
                    </a:lnR>
                    <a:lnT>
                      <a:noFill/>
                    </a:lnT>
                    <a:lnB>
                      <a:noFill/>
                    </a:lnB>
                    <a:solidFill>
                      <a:srgbClr val="F2F2F2"/>
                    </a:solidFill>
                  </a:tcPr>
                </a:tc>
                <a:extLst>
                  <a:ext uri="{0D108BD9-81ED-4DB2-BD59-A6C34878D82A}">
                    <a16:rowId xmlns:a16="http://schemas.microsoft.com/office/drawing/2014/main" val="50009544"/>
                  </a:ext>
                </a:extLst>
              </a:tr>
              <a:tr h="200025">
                <a:tc>
                  <a:txBody>
                    <a:bodyPr/>
                    <a:lstStyle/>
                    <a:p>
                      <a:pPr algn="ctr" rtl="0" fontAlgn="base"/>
                      <a:r>
                        <a:rPr lang="zh-TW" altLang="en-US" sz="1100" b="1" i="0">
                          <a:effectLst/>
                          <a:latin typeface="PMingLiU" panose="02020500000000000000" pitchFamily="18" charset="-120"/>
                          <a:ea typeface="PMingLiU" panose="02020500000000000000" pitchFamily="18" charset="-120"/>
                        </a:rPr>
                        <a:t>周枫 </a:t>
                      </a:r>
                      <a:endParaRPr lang="zh-TW" altLang="en-US" b="1" i="0">
                        <a:effectLst/>
                      </a:endParaRPr>
                    </a:p>
                  </a:txBody>
                  <a:tcPr marL="66675" marR="66675">
                    <a:lnL>
                      <a:noFill/>
                    </a:lnL>
                    <a:lnR>
                      <a:noFill/>
                    </a:lnR>
                    <a:lnT>
                      <a:noFill/>
                    </a:lnT>
                    <a:lnB>
                      <a:noFill/>
                    </a:lnB>
                    <a:noFill/>
                  </a:tcPr>
                </a:tc>
                <a:tc>
                  <a:txBody>
                    <a:bodyPr/>
                    <a:lstStyle/>
                    <a:p>
                      <a:pPr algn="ctr" rtl="0" fontAlgn="base"/>
                      <a:r>
                        <a:rPr lang="en-US" sz="1100" b="0" i="0">
                          <a:effectLst/>
                          <a:latin typeface="Times New Roman" panose="02020603050405020304" pitchFamily="18" charset="0"/>
                        </a:rPr>
                        <a:t>SVP, Youdao CEO </a:t>
                      </a:r>
                      <a:endParaRPr lang="en-US" b="0" i="0">
                        <a:effectLst/>
                      </a:endParaRPr>
                    </a:p>
                  </a:txBody>
                  <a:tcPr marL="66675" marR="66675">
                    <a:lnL>
                      <a:noFill/>
                    </a:lnL>
                    <a:lnR>
                      <a:noFill/>
                    </a:lnR>
                    <a:lnT>
                      <a:noFill/>
                    </a:lnT>
                    <a:lnB>
                      <a:noFill/>
                    </a:lnB>
                    <a:noFill/>
                  </a:tcPr>
                </a:tc>
                <a:tc>
                  <a:txBody>
                    <a:bodyPr/>
                    <a:lstStyle/>
                    <a:p>
                      <a:pPr algn="ctr" rtl="0" fontAlgn="base"/>
                      <a:r>
                        <a:rPr lang="en-US" sz="1100" b="0" i="0">
                          <a:effectLst/>
                          <a:latin typeface="Times New Roman" panose="02020603050405020304" pitchFamily="18" charset="0"/>
                        </a:rPr>
                        <a:t>2004 - Present </a:t>
                      </a:r>
                      <a:endParaRPr lang="en-US" b="0" i="0">
                        <a:effectLst/>
                      </a:endParaRPr>
                    </a:p>
                  </a:txBody>
                  <a:tcPr marL="66675" marR="66675">
                    <a:lnL>
                      <a:noFill/>
                    </a:lnL>
                    <a:lnR>
                      <a:noFill/>
                    </a:lnR>
                    <a:lnT>
                      <a:noFill/>
                    </a:lnT>
                    <a:lnB>
                      <a:noFill/>
                    </a:lnB>
                    <a:noFill/>
                  </a:tcPr>
                </a:tc>
                <a:extLst>
                  <a:ext uri="{0D108BD9-81ED-4DB2-BD59-A6C34878D82A}">
                    <a16:rowId xmlns:a16="http://schemas.microsoft.com/office/drawing/2014/main" val="2355001547"/>
                  </a:ext>
                </a:extLst>
              </a:tr>
            </a:tbl>
          </a:graphicData>
        </a:graphic>
      </p:graphicFrame>
      <p:sp>
        <p:nvSpPr>
          <p:cNvPr id="9" name="TextBox 8">
            <a:extLst>
              <a:ext uri="{FF2B5EF4-FFF2-40B4-BE49-F238E27FC236}">
                <a16:creationId xmlns:a16="http://schemas.microsoft.com/office/drawing/2014/main" id="{D635E843-ED93-39A1-57DC-C1B9F715A42F}"/>
              </a:ext>
            </a:extLst>
          </p:cNvPr>
          <p:cNvSpPr txBox="1"/>
          <p:nvPr/>
        </p:nvSpPr>
        <p:spPr>
          <a:xfrm>
            <a:off x="1221828" y="3305831"/>
            <a:ext cx="670034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i="1"/>
              <a:t>Fig 4: NetEase shareholding structure</a:t>
            </a:r>
            <a:endParaRPr lang="en-US"/>
          </a:p>
          <a:p>
            <a:pPr algn="ctr"/>
            <a:endParaRPr lang="en-US" sz="1000" i="1"/>
          </a:p>
        </p:txBody>
      </p:sp>
    </p:spTree>
    <p:extLst>
      <p:ext uri="{BB962C8B-B14F-4D97-AF65-F5344CB8AC3E}">
        <p14:creationId xmlns:p14="http://schemas.microsoft.com/office/powerpoint/2010/main" val="4233947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40492"/>
            <a:ext cx="6677684" cy="9922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i="1"/>
              <a:t>Relevant data </a:t>
            </a:r>
          </a:p>
          <a:p>
            <a:pPr>
              <a:lnSpc>
                <a:spcPct val="150000"/>
              </a:lnSpc>
            </a:pPr>
            <a:r>
              <a:rPr lang="en-US" sz="2800">
                <a:latin typeface="Calibri"/>
              </a:rPr>
              <a:t>Appendix</a:t>
            </a:r>
            <a:endParaRPr lang="en-US"/>
          </a:p>
        </p:txBody>
      </p:sp>
      <p:pic>
        <p:nvPicPr>
          <p:cNvPr id="2" name="Picture 1" descr="A graph of financial overview&#10;&#10;Description automatically generated">
            <a:extLst>
              <a:ext uri="{FF2B5EF4-FFF2-40B4-BE49-F238E27FC236}">
                <a16:creationId xmlns:a16="http://schemas.microsoft.com/office/drawing/2014/main" id="{E85884A7-C993-A99F-4634-F56C8790A0E6}"/>
              </a:ext>
            </a:extLst>
          </p:cNvPr>
          <p:cNvPicPr>
            <a:picLocks noChangeAspect="1"/>
          </p:cNvPicPr>
          <p:nvPr/>
        </p:nvPicPr>
        <p:blipFill>
          <a:blip r:embed="rId2"/>
          <a:stretch>
            <a:fillRect/>
          </a:stretch>
        </p:blipFill>
        <p:spPr>
          <a:xfrm>
            <a:off x="1186962" y="1656807"/>
            <a:ext cx="6770077" cy="1522157"/>
          </a:xfrm>
          <a:prstGeom prst="rect">
            <a:avLst/>
          </a:prstGeom>
        </p:spPr>
      </p:pic>
      <p:sp>
        <p:nvSpPr>
          <p:cNvPr id="8" name="TextBox 7">
            <a:extLst>
              <a:ext uri="{FF2B5EF4-FFF2-40B4-BE49-F238E27FC236}">
                <a16:creationId xmlns:a16="http://schemas.microsoft.com/office/drawing/2014/main" id="{E5FA4A2B-77E5-5B6A-A66E-23367F1D1939}"/>
              </a:ext>
            </a:extLst>
          </p:cNvPr>
          <p:cNvSpPr txBox="1"/>
          <p:nvPr/>
        </p:nvSpPr>
        <p:spPr>
          <a:xfrm>
            <a:off x="1221828" y="3246711"/>
            <a:ext cx="67003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i="1"/>
              <a:t>Fig 5: Financial Overview of NetEase</a:t>
            </a:r>
          </a:p>
        </p:txBody>
      </p:sp>
    </p:spTree>
    <p:extLst>
      <p:ext uri="{BB962C8B-B14F-4D97-AF65-F5344CB8AC3E}">
        <p14:creationId xmlns:p14="http://schemas.microsoft.com/office/powerpoint/2010/main" val="3159341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40492"/>
            <a:ext cx="6677684" cy="9922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i="1"/>
              <a:t>Relevant data </a:t>
            </a:r>
          </a:p>
          <a:p>
            <a:pPr>
              <a:lnSpc>
                <a:spcPct val="150000"/>
              </a:lnSpc>
            </a:pPr>
            <a:r>
              <a:rPr lang="en-US" sz="2800">
                <a:latin typeface="Calibri"/>
              </a:rPr>
              <a:t>Appendix</a:t>
            </a:r>
            <a:endParaRPr lang="en-US"/>
          </a:p>
        </p:txBody>
      </p:sp>
      <p:sp>
        <p:nvSpPr>
          <p:cNvPr id="8" name="TextBox 7">
            <a:extLst>
              <a:ext uri="{FF2B5EF4-FFF2-40B4-BE49-F238E27FC236}">
                <a16:creationId xmlns:a16="http://schemas.microsoft.com/office/drawing/2014/main" id="{E5FA4A2B-77E5-5B6A-A66E-23367F1D1939}"/>
              </a:ext>
            </a:extLst>
          </p:cNvPr>
          <p:cNvSpPr txBox="1"/>
          <p:nvPr/>
        </p:nvSpPr>
        <p:spPr>
          <a:xfrm>
            <a:off x="1221828" y="3246711"/>
            <a:ext cx="67003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i="1"/>
              <a:t>Fig 6: Revenue of Cloud Music versus Tencent Music Entertainment (TME)</a:t>
            </a:r>
            <a:endParaRPr lang="en-US"/>
          </a:p>
        </p:txBody>
      </p:sp>
      <p:graphicFrame>
        <p:nvGraphicFramePr>
          <p:cNvPr id="6" name="Table 5">
            <a:extLst>
              <a:ext uri="{FF2B5EF4-FFF2-40B4-BE49-F238E27FC236}">
                <a16:creationId xmlns:a16="http://schemas.microsoft.com/office/drawing/2014/main" id="{1AF17CC9-D737-3279-735D-2E57E2AFB5BB}"/>
              </a:ext>
            </a:extLst>
          </p:cNvPr>
          <p:cNvGraphicFramePr>
            <a:graphicFrameLocks noGrp="1"/>
          </p:cNvGraphicFramePr>
          <p:nvPr>
            <p:extLst>
              <p:ext uri="{D42A27DB-BD31-4B8C-83A1-F6EECF244321}">
                <p14:modId xmlns:p14="http://schemas.microsoft.com/office/powerpoint/2010/main" val="1962451467"/>
              </p:ext>
            </p:extLst>
          </p:nvPr>
        </p:nvGraphicFramePr>
        <p:xfrm>
          <a:off x="2957512" y="2053590"/>
          <a:ext cx="3228975" cy="1036320"/>
        </p:xfrm>
        <a:graphic>
          <a:graphicData uri="http://schemas.openxmlformats.org/drawingml/2006/table">
            <a:tbl>
              <a:tblPr bandRow="1">
                <a:tableStyleId>{DAC0E0AC-AB78-4D32-AA07-40F335779B26}</a:tableStyleId>
              </a:tblPr>
              <a:tblGrid>
                <a:gridCol w="1438275">
                  <a:extLst>
                    <a:ext uri="{9D8B030D-6E8A-4147-A177-3AD203B41FA5}">
                      <a16:colId xmlns:a16="http://schemas.microsoft.com/office/drawing/2014/main" val="3404184511"/>
                    </a:ext>
                  </a:extLst>
                </a:gridCol>
                <a:gridCol w="981075">
                  <a:extLst>
                    <a:ext uri="{9D8B030D-6E8A-4147-A177-3AD203B41FA5}">
                      <a16:colId xmlns:a16="http://schemas.microsoft.com/office/drawing/2014/main" val="3480874250"/>
                    </a:ext>
                  </a:extLst>
                </a:gridCol>
                <a:gridCol w="809625">
                  <a:extLst>
                    <a:ext uri="{9D8B030D-6E8A-4147-A177-3AD203B41FA5}">
                      <a16:colId xmlns:a16="http://schemas.microsoft.com/office/drawing/2014/main" val="2191244623"/>
                    </a:ext>
                  </a:extLst>
                </a:gridCol>
              </a:tblGrid>
              <a:tr h="133350">
                <a:tc>
                  <a:txBody>
                    <a:bodyPr/>
                    <a:lstStyle/>
                    <a:p>
                      <a:pPr algn="just" rtl="0" fontAlgn="base"/>
                      <a:r>
                        <a:rPr lang="en-US" sz="1100" b="1">
                          <a:effectLst/>
                          <a:latin typeface="Times New Roman" panose="02020603050405020304" pitchFamily="18" charset="0"/>
                        </a:rPr>
                        <a:t>FY 2023 (in m CNY) </a:t>
                      </a:r>
                      <a:endParaRPr lang="en-US" b="1">
                        <a:effectLst/>
                      </a:endParaRPr>
                    </a:p>
                  </a:txBody>
                  <a:tcPr marL="66675" marR="66675">
                    <a:lnL>
                      <a:noFill/>
                    </a:lnL>
                    <a:lnR>
                      <a:noFill/>
                    </a:lnR>
                    <a:lnT>
                      <a:noFill/>
                    </a:lnT>
                    <a:lnB>
                      <a:noFill/>
                    </a:lnB>
                    <a:noFill/>
                  </a:tcPr>
                </a:tc>
                <a:tc>
                  <a:txBody>
                    <a:bodyPr/>
                    <a:lstStyle/>
                    <a:p>
                      <a:pPr algn="r" rtl="0" fontAlgn="base"/>
                      <a:r>
                        <a:rPr lang="en-US" sz="1100" b="1">
                          <a:effectLst/>
                          <a:latin typeface="Times New Roman" panose="02020603050405020304" pitchFamily="18" charset="0"/>
                        </a:rPr>
                        <a:t>Cloud Music </a:t>
                      </a:r>
                      <a:endParaRPr lang="en-US" b="1">
                        <a:effectLst/>
                      </a:endParaRPr>
                    </a:p>
                  </a:txBody>
                  <a:tcPr marL="66675" marR="66675">
                    <a:lnL>
                      <a:noFill/>
                    </a:lnL>
                    <a:lnR>
                      <a:noFill/>
                    </a:lnR>
                    <a:lnT>
                      <a:noFill/>
                    </a:lnT>
                    <a:lnB>
                      <a:noFill/>
                    </a:lnB>
                    <a:noFill/>
                  </a:tcPr>
                </a:tc>
                <a:tc>
                  <a:txBody>
                    <a:bodyPr/>
                    <a:lstStyle/>
                    <a:p>
                      <a:pPr algn="r" rtl="0" fontAlgn="base"/>
                      <a:r>
                        <a:rPr lang="en-US" sz="1100" b="1">
                          <a:effectLst/>
                          <a:latin typeface="Times New Roman" panose="02020603050405020304" pitchFamily="18" charset="0"/>
                        </a:rPr>
                        <a:t>TME </a:t>
                      </a:r>
                      <a:endParaRPr lang="en-US" b="1">
                        <a:effectLst/>
                      </a:endParaRPr>
                    </a:p>
                  </a:txBody>
                  <a:tcPr marL="66675" marR="66675">
                    <a:lnL>
                      <a:noFill/>
                    </a:lnL>
                    <a:lnR>
                      <a:noFill/>
                    </a:lnR>
                    <a:lnT>
                      <a:noFill/>
                    </a:lnT>
                    <a:lnB>
                      <a:noFill/>
                    </a:lnB>
                    <a:noFill/>
                  </a:tcPr>
                </a:tc>
                <a:extLst>
                  <a:ext uri="{0D108BD9-81ED-4DB2-BD59-A6C34878D82A}">
                    <a16:rowId xmlns:a16="http://schemas.microsoft.com/office/drawing/2014/main" val="213292051"/>
                  </a:ext>
                </a:extLst>
              </a:tr>
              <a:tr h="133350">
                <a:tc>
                  <a:txBody>
                    <a:bodyPr/>
                    <a:lstStyle/>
                    <a:p>
                      <a:pPr algn="just" rtl="0" fontAlgn="base"/>
                      <a:r>
                        <a:rPr lang="en-US" sz="1100" b="1">
                          <a:effectLst/>
                          <a:highlight>
                            <a:srgbClr val="F2F2F2"/>
                          </a:highlight>
                          <a:latin typeface="Calibri" panose="020F0502020204030204" pitchFamily="34" charset="0"/>
                        </a:rPr>
                        <a:t>Revenue  </a:t>
                      </a:r>
                      <a:endParaRPr lang="en-US" b="1">
                        <a:effectLst/>
                        <a:highlight>
                          <a:srgbClr val="F2F2F2"/>
                        </a:highlight>
                      </a:endParaRPr>
                    </a:p>
                  </a:txBody>
                  <a:tcPr marL="66675" marR="66675">
                    <a:lnL>
                      <a:noFill/>
                    </a:lnL>
                    <a:lnR>
                      <a:noFill/>
                    </a:lnR>
                    <a:lnT>
                      <a:noFill/>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7,867 </a:t>
                      </a:r>
                      <a:endParaRPr lang="en-US">
                        <a:effectLst/>
                        <a:highlight>
                          <a:srgbClr val="F2F2F2"/>
                        </a:highlight>
                      </a:endParaRPr>
                    </a:p>
                  </a:txBody>
                  <a:tcPr marL="66675" marR="66675">
                    <a:lnL>
                      <a:noFill/>
                    </a:lnL>
                    <a:lnR>
                      <a:noFill/>
                    </a:lnR>
                    <a:lnT>
                      <a:noFill/>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27,752 </a:t>
                      </a:r>
                      <a:endParaRPr lang="en-US">
                        <a:effectLst/>
                        <a:highlight>
                          <a:srgbClr val="F2F2F2"/>
                        </a:highlight>
                      </a:endParaRPr>
                    </a:p>
                  </a:txBody>
                  <a:tcPr marL="66675" marR="66675">
                    <a:lnL>
                      <a:noFill/>
                    </a:lnL>
                    <a:lnR>
                      <a:noFill/>
                    </a:lnR>
                    <a:lnT>
                      <a:noFill/>
                    </a:lnT>
                    <a:lnB>
                      <a:noFill/>
                    </a:lnB>
                    <a:solidFill>
                      <a:srgbClr val="F2F2F2"/>
                    </a:solidFill>
                  </a:tcPr>
                </a:tc>
                <a:extLst>
                  <a:ext uri="{0D108BD9-81ED-4DB2-BD59-A6C34878D82A}">
                    <a16:rowId xmlns:a16="http://schemas.microsoft.com/office/drawing/2014/main" val="1038603486"/>
                  </a:ext>
                </a:extLst>
              </a:tr>
              <a:tr h="133350">
                <a:tc>
                  <a:txBody>
                    <a:bodyPr/>
                    <a:lstStyle/>
                    <a:p>
                      <a:pPr algn="just" rtl="0" fontAlgn="base"/>
                      <a:r>
                        <a:rPr lang="en-US" sz="1100" b="1">
                          <a:effectLst/>
                          <a:latin typeface="Calibri" panose="020F0502020204030204" pitchFamily="34" charset="0"/>
                        </a:rPr>
                        <a:t>Gross Profit  </a:t>
                      </a:r>
                      <a:endParaRPr lang="en-US" b="1">
                        <a:effectLst/>
                      </a:endParaRPr>
                    </a:p>
                  </a:txBody>
                  <a:tcPr marL="66675" marR="66675">
                    <a:lnL>
                      <a:noFill/>
                    </a:lnL>
                    <a:lnR>
                      <a:noFill/>
                    </a:lnR>
                    <a:lnT>
                      <a:noFill/>
                    </a:lnT>
                    <a:lnB>
                      <a:noFill/>
                    </a:lnB>
                    <a:noFill/>
                  </a:tcPr>
                </a:tc>
                <a:tc>
                  <a:txBody>
                    <a:bodyPr/>
                    <a:lstStyle/>
                    <a:p>
                      <a:pPr algn="r" rtl="0" fontAlgn="base"/>
                      <a:r>
                        <a:rPr lang="en-US" sz="1100">
                          <a:effectLst/>
                          <a:latin typeface="Calibri" panose="020F0502020204030204" pitchFamily="34" charset="0"/>
                        </a:rPr>
                        <a:t>2,102 </a:t>
                      </a:r>
                      <a:endParaRPr lang="en-US">
                        <a:effectLst/>
                      </a:endParaRPr>
                    </a:p>
                  </a:txBody>
                  <a:tcPr marL="66675" marR="66675">
                    <a:lnL>
                      <a:noFill/>
                    </a:lnL>
                    <a:lnR>
                      <a:noFill/>
                    </a:lnR>
                    <a:lnT>
                      <a:noFill/>
                    </a:lnT>
                    <a:lnB>
                      <a:noFill/>
                    </a:lnB>
                    <a:noFill/>
                  </a:tcPr>
                </a:tc>
                <a:tc>
                  <a:txBody>
                    <a:bodyPr/>
                    <a:lstStyle/>
                    <a:p>
                      <a:pPr algn="r" rtl="0" fontAlgn="base"/>
                      <a:r>
                        <a:rPr lang="en-US" sz="1100">
                          <a:effectLst/>
                          <a:latin typeface="Calibri" panose="020F0502020204030204" pitchFamily="34" charset="0"/>
                        </a:rPr>
                        <a:t>9,795 </a:t>
                      </a:r>
                      <a:endParaRPr lang="en-US">
                        <a:effectLst/>
                      </a:endParaRPr>
                    </a:p>
                  </a:txBody>
                  <a:tcPr marL="66675" marR="66675">
                    <a:lnL>
                      <a:noFill/>
                    </a:lnL>
                    <a:lnR>
                      <a:noFill/>
                    </a:lnR>
                    <a:lnT>
                      <a:noFill/>
                    </a:lnT>
                    <a:lnB>
                      <a:noFill/>
                    </a:lnB>
                    <a:noFill/>
                  </a:tcPr>
                </a:tc>
                <a:extLst>
                  <a:ext uri="{0D108BD9-81ED-4DB2-BD59-A6C34878D82A}">
                    <a16:rowId xmlns:a16="http://schemas.microsoft.com/office/drawing/2014/main" val="1453901098"/>
                  </a:ext>
                </a:extLst>
              </a:tr>
              <a:tr h="123825">
                <a:tc>
                  <a:txBody>
                    <a:bodyPr/>
                    <a:lstStyle/>
                    <a:p>
                      <a:pPr algn="just" rtl="0" fontAlgn="base"/>
                      <a:r>
                        <a:rPr lang="en-US" sz="1100" b="1">
                          <a:effectLst/>
                          <a:highlight>
                            <a:srgbClr val="F2F2F2"/>
                          </a:highlight>
                          <a:latin typeface="Calibri" panose="020F0502020204030204" pitchFamily="34" charset="0"/>
                        </a:rPr>
                        <a:t>Net Profit  </a:t>
                      </a:r>
                      <a:endParaRPr lang="en-US" b="1">
                        <a:effectLst/>
                        <a:highlight>
                          <a:srgbClr val="F2F2F2"/>
                        </a:highlight>
                      </a:endParaRPr>
                    </a:p>
                  </a:txBody>
                  <a:tcPr marL="66675" marR="66675">
                    <a:lnL>
                      <a:noFill/>
                    </a:lnL>
                    <a:lnR>
                      <a:noFill/>
                    </a:lnR>
                    <a:lnT>
                      <a:noFill/>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734 </a:t>
                      </a:r>
                      <a:endParaRPr lang="en-US">
                        <a:effectLst/>
                        <a:highlight>
                          <a:srgbClr val="F2F2F2"/>
                        </a:highlight>
                      </a:endParaRPr>
                    </a:p>
                  </a:txBody>
                  <a:tcPr marL="66675" marR="66675">
                    <a:lnL>
                      <a:noFill/>
                    </a:lnL>
                    <a:lnR>
                      <a:noFill/>
                    </a:lnR>
                    <a:lnT>
                      <a:noFill/>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4,920 </a:t>
                      </a:r>
                      <a:endParaRPr lang="en-US">
                        <a:effectLst/>
                        <a:highlight>
                          <a:srgbClr val="F2F2F2"/>
                        </a:highlight>
                      </a:endParaRPr>
                    </a:p>
                  </a:txBody>
                  <a:tcPr marL="66675" marR="66675">
                    <a:lnL>
                      <a:noFill/>
                    </a:lnL>
                    <a:lnR>
                      <a:noFill/>
                    </a:lnR>
                    <a:lnT>
                      <a:noFill/>
                    </a:lnT>
                    <a:lnB>
                      <a:noFill/>
                    </a:lnB>
                    <a:solidFill>
                      <a:srgbClr val="F2F2F2"/>
                    </a:solidFill>
                  </a:tcPr>
                </a:tc>
                <a:extLst>
                  <a:ext uri="{0D108BD9-81ED-4DB2-BD59-A6C34878D82A}">
                    <a16:rowId xmlns:a16="http://schemas.microsoft.com/office/drawing/2014/main" val="1837048533"/>
                  </a:ext>
                </a:extLst>
              </a:tr>
            </a:tbl>
          </a:graphicData>
        </a:graphic>
      </p:graphicFrame>
    </p:spTree>
    <p:extLst>
      <p:ext uri="{BB962C8B-B14F-4D97-AF65-F5344CB8AC3E}">
        <p14:creationId xmlns:p14="http://schemas.microsoft.com/office/powerpoint/2010/main" val="1486931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40492"/>
            <a:ext cx="6677684" cy="9922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i="1"/>
              <a:t>Relevant data </a:t>
            </a:r>
          </a:p>
          <a:p>
            <a:pPr>
              <a:lnSpc>
                <a:spcPct val="150000"/>
              </a:lnSpc>
            </a:pPr>
            <a:r>
              <a:rPr lang="en-US" sz="2800">
                <a:latin typeface="Calibri"/>
              </a:rPr>
              <a:t>Appendix</a:t>
            </a:r>
            <a:endParaRPr lang="en-US"/>
          </a:p>
        </p:txBody>
      </p:sp>
      <p:pic>
        <p:nvPicPr>
          <p:cNvPr id="3" name="Picture 2" descr="A white paper with black text&#10;&#10;Description automatically generated">
            <a:extLst>
              <a:ext uri="{FF2B5EF4-FFF2-40B4-BE49-F238E27FC236}">
                <a16:creationId xmlns:a16="http://schemas.microsoft.com/office/drawing/2014/main" id="{271304A7-1FF2-E12C-4579-B3DF3541B07A}"/>
              </a:ext>
            </a:extLst>
          </p:cNvPr>
          <p:cNvPicPr>
            <a:picLocks noChangeAspect="1"/>
          </p:cNvPicPr>
          <p:nvPr/>
        </p:nvPicPr>
        <p:blipFill>
          <a:blip r:embed="rId2"/>
          <a:stretch>
            <a:fillRect/>
          </a:stretch>
        </p:blipFill>
        <p:spPr>
          <a:xfrm>
            <a:off x="1090613" y="2081213"/>
            <a:ext cx="6962775" cy="981075"/>
          </a:xfrm>
          <a:prstGeom prst="rect">
            <a:avLst/>
          </a:prstGeom>
        </p:spPr>
      </p:pic>
      <p:sp>
        <p:nvSpPr>
          <p:cNvPr id="7" name="TextBox 6">
            <a:extLst>
              <a:ext uri="{FF2B5EF4-FFF2-40B4-BE49-F238E27FC236}">
                <a16:creationId xmlns:a16="http://schemas.microsoft.com/office/drawing/2014/main" id="{5FF9F44E-DB73-77DE-77DF-724B1E0C7222}"/>
              </a:ext>
            </a:extLst>
          </p:cNvPr>
          <p:cNvSpPr txBox="1"/>
          <p:nvPr/>
        </p:nvSpPr>
        <p:spPr>
          <a:xfrm>
            <a:off x="1221828" y="3064422"/>
            <a:ext cx="67003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i="1"/>
              <a:t>Fig 7: NetEase Dividend Payout and Net Buyback</a:t>
            </a:r>
            <a:endParaRPr lang="en-US"/>
          </a:p>
        </p:txBody>
      </p:sp>
    </p:spTree>
    <p:extLst>
      <p:ext uri="{BB962C8B-B14F-4D97-AF65-F5344CB8AC3E}">
        <p14:creationId xmlns:p14="http://schemas.microsoft.com/office/powerpoint/2010/main" val="1539718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40492"/>
            <a:ext cx="6677684" cy="9922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i="1"/>
              <a:t>Relevant data </a:t>
            </a:r>
          </a:p>
          <a:p>
            <a:pPr>
              <a:lnSpc>
                <a:spcPct val="150000"/>
              </a:lnSpc>
            </a:pPr>
            <a:r>
              <a:rPr lang="en-US" sz="2800">
                <a:latin typeface="Calibri"/>
              </a:rPr>
              <a:t>Appendix</a:t>
            </a:r>
            <a:endParaRPr lang="en-US"/>
          </a:p>
        </p:txBody>
      </p:sp>
      <p:sp>
        <p:nvSpPr>
          <p:cNvPr id="7" name="TextBox 6">
            <a:extLst>
              <a:ext uri="{FF2B5EF4-FFF2-40B4-BE49-F238E27FC236}">
                <a16:creationId xmlns:a16="http://schemas.microsoft.com/office/drawing/2014/main" id="{4FA56F32-339E-87C3-FF4F-44A3FE43A38E}"/>
              </a:ext>
            </a:extLst>
          </p:cNvPr>
          <p:cNvSpPr txBox="1"/>
          <p:nvPr/>
        </p:nvSpPr>
        <p:spPr>
          <a:xfrm>
            <a:off x="945932" y="4690241"/>
            <a:ext cx="67003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i="1"/>
              <a:t>Fig 8: NetEase – SOTP Valuation model</a:t>
            </a:r>
            <a:endParaRPr lang="en-US"/>
          </a:p>
        </p:txBody>
      </p:sp>
      <p:graphicFrame>
        <p:nvGraphicFramePr>
          <p:cNvPr id="9" name="Table 8">
            <a:extLst>
              <a:ext uri="{FF2B5EF4-FFF2-40B4-BE49-F238E27FC236}">
                <a16:creationId xmlns:a16="http://schemas.microsoft.com/office/drawing/2014/main" id="{88913D3F-1528-6E65-1F1C-07A3BC4E0F89}"/>
              </a:ext>
            </a:extLst>
          </p:cNvPr>
          <p:cNvGraphicFramePr>
            <a:graphicFrameLocks noGrp="1"/>
          </p:cNvGraphicFramePr>
          <p:nvPr>
            <p:extLst>
              <p:ext uri="{D42A27DB-BD31-4B8C-83A1-F6EECF244321}">
                <p14:modId xmlns:p14="http://schemas.microsoft.com/office/powerpoint/2010/main" val="4043505924"/>
              </p:ext>
            </p:extLst>
          </p:nvPr>
        </p:nvGraphicFramePr>
        <p:xfrm>
          <a:off x="1252537" y="1230367"/>
          <a:ext cx="6638925" cy="3352800"/>
        </p:xfrm>
        <a:graphic>
          <a:graphicData uri="http://schemas.openxmlformats.org/drawingml/2006/table">
            <a:tbl>
              <a:tblPr bandRow="1">
                <a:tableStyleId>{DAC0E0AC-AB78-4D32-AA07-40F335779B26}</a:tableStyleId>
              </a:tblPr>
              <a:tblGrid>
                <a:gridCol w="1819275">
                  <a:extLst>
                    <a:ext uri="{9D8B030D-6E8A-4147-A177-3AD203B41FA5}">
                      <a16:colId xmlns:a16="http://schemas.microsoft.com/office/drawing/2014/main" val="4266504682"/>
                    </a:ext>
                  </a:extLst>
                </a:gridCol>
                <a:gridCol w="1304925">
                  <a:extLst>
                    <a:ext uri="{9D8B030D-6E8A-4147-A177-3AD203B41FA5}">
                      <a16:colId xmlns:a16="http://schemas.microsoft.com/office/drawing/2014/main" val="1380945818"/>
                    </a:ext>
                  </a:extLst>
                </a:gridCol>
                <a:gridCol w="809625">
                  <a:extLst>
                    <a:ext uri="{9D8B030D-6E8A-4147-A177-3AD203B41FA5}">
                      <a16:colId xmlns:a16="http://schemas.microsoft.com/office/drawing/2014/main" val="138129584"/>
                    </a:ext>
                  </a:extLst>
                </a:gridCol>
                <a:gridCol w="1524000">
                  <a:extLst>
                    <a:ext uri="{9D8B030D-6E8A-4147-A177-3AD203B41FA5}">
                      <a16:colId xmlns:a16="http://schemas.microsoft.com/office/drawing/2014/main" val="1177595305"/>
                    </a:ext>
                  </a:extLst>
                </a:gridCol>
                <a:gridCol w="1181100">
                  <a:extLst>
                    <a:ext uri="{9D8B030D-6E8A-4147-A177-3AD203B41FA5}">
                      <a16:colId xmlns:a16="http://schemas.microsoft.com/office/drawing/2014/main" val="379771611"/>
                    </a:ext>
                  </a:extLst>
                </a:gridCol>
              </a:tblGrid>
              <a:tr h="190500">
                <a:tc>
                  <a:txBody>
                    <a:bodyPr/>
                    <a:lstStyle/>
                    <a:p>
                      <a:pPr rtl="0" fontAlgn="base"/>
                      <a:r>
                        <a:rPr lang="en-US" sz="1100" b="1" cap="all">
                          <a:effectLst/>
                          <a:latin typeface="Calibri" panose="020F0502020204030204" pitchFamily="34" charset="0"/>
                        </a:rPr>
                        <a:t> </a:t>
                      </a:r>
                    </a:p>
                  </a:txBody>
                  <a:tcPr marL="66675" marR="66675">
                    <a:lnL>
                      <a:noFill/>
                    </a:lnL>
                    <a:lnR>
                      <a:noFill/>
                    </a:lnR>
                    <a:lnT>
                      <a:noFill/>
                    </a:lnT>
                    <a:lnB w="9525" cap="flat" cmpd="sng" algn="ctr">
                      <a:solidFill>
                        <a:srgbClr val="7F7F7F"/>
                      </a:solidFill>
                      <a:prstDash val="solid"/>
                      <a:round/>
                      <a:headEnd type="none" w="med" len="med"/>
                      <a:tailEnd type="none" w="med" len="med"/>
                    </a:lnB>
                    <a:noFill/>
                  </a:tcPr>
                </a:tc>
                <a:tc>
                  <a:txBody>
                    <a:bodyPr/>
                    <a:lstStyle/>
                    <a:p>
                      <a:pPr algn="r" rtl="0" fontAlgn="base"/>
                      <a:r>
                        <a:rPr lang="en-US" sz="1100" b="1" cap="all">
                          <a:effectLst/>
                          <a:latin typeface="WordVisiCarriageReturn_MSFontService"/>
                        </a:rPr>
                        <a:t> </a:t>
                      </a:r>
                      <a:br>
                        <a:rPr lang="en-US" sz="1100" b="1" cap="all">
                          <a:effectLst/>
                          <a:latin typeface="WordVisiCarriageReturn_MSFontService"/>
                        </a:rPr>
                      </a:br>
                      <a:r>
                        <a:rPr lang="en-US" sz="1100" b="1" cap="all">
                          <a:effectLst/>
                          <a:latin typeface="Calibri" panose="020F0502020204030204" pitchFamily="34" charset="0"/>
                        </a:rPr>
                        <a:t>VALUATION (USDMN)  </a:t>
                      </a:r>
                      <a:endParaRPr lang="en-US" sz="1100" b="1" cap="all">
                        <a:effectLst/>
                        <a:latin typeface="Arial MT"/>
                      </a:endParaRPr>
                    </a:p>
                  </a:txBody>
                  <a:tcPr marL="66675" marR="66675">
                    <a:lnL>
                      <a:noFill/>
                    </a:lnL>
                    <a:lnR>
                      <a:noFill/>
                    </a:lnR>
                    <a:lnT>
                      <a:noFill/>
                    </a:lnT>
                    <a:lnB w="9525" cap="flat" cmpd="sng" algn="ctr">
                      <a:solidFill>
                        <a:srgbClr val="7F7F7F"/>
                      </a:solidFill>
                      <a:prstDash val="solid"/>
                      <a:round/>
                      <a:headEnd type="none" w="med" len="med"/>
                      <a:tailEnd type="none" w="med" len="med"/>
                    </a:lnB>
                    <a:noFill/>
                  </a:tcPr>
                </a:tc>
                <a:tc>
                  <a:txBody>
                    <a:bodyPr/>
                    <a:lstStyle/>
                    <a:p>
                      <a:pPr algn="r" rtl="0" fontAlgn="base"/>
                      <a:r>
                        <a:rPr lang="en-US" sz="1100" b="1" cap="all">
                          <a:effectLst/>
                          <a:latin typeface="WordVisiCarriageReturn_MSFontService"/>
                        </a:rPr>
                        <a:t> </a:t>
                      </a:r>
                      <a:br>
                        <a:rPr lang="en-US" sz="1100" b="1" cap="all">
                          <a:effectLst/>
                          <a:latin typeface="WordVisiCarriageReturn_MSFontService"/>
                        </a:rPr>
                      </a:br>
                      <a:r>
                        <a:rPr lang="en-US" sz="1100" b="1" cap="all">
                          <a:effectLst/>
                          <a:latin typeface="Calibri" panose="020F0502020204030204" pitchFamily="34" charset="0"/>
                        </a:rPr>
                        <a:t>STAKE </a:t>
                      </a:r>
                      <a:endParaRPr lang="en-US" sz="1100" b="1" cap="all">
                        <a:effectLst/>
                        <a:latin typeface="Arial MT"/>
                      </a:endParaRPr>
                    </a:p>
                  </a:txBody>
                  <a:tcPr marL="66675" marR="66675">
                    <a:lnL>
                      <a:noFill/>
                    </a:lnL>
                    <a:lnR>
                      <a:noFill/>
                    </a:lnR>
                    <a:lnT>
                      <a:noFill/>
                    </a:lnT>
                    <a:lnB w="9525" cap="flat" cmpd="sng" algn="ctr">
                      <a:solidFill>
                        <a:srgbClr val="7F7F7F"/>
                      </a:solidFill>
                      <a:prstDash val="solid"/>
                      <a:round/>
                      <a:headEnd type="none" w="med" len="med"/>
                      <a:tailEnd type="none" w="med" len="med"/>
                    </a:lnB>
                    <a:noFill/>
                  </a:tcPr>
                </a:tc>
                <a:tc>
                  <a:txBody>
                    <a:bodyPr/>
                    <a:lstStyle/>
                    <a:p>
                      <a:pPr algn="r" rtl="0" fontAlgn="base"/>
                      <a:r>
                        <a:rPr lang="en-US" sz="1100" b="1" cap="all">
                          <a:effectLst/>
                          <a:latin typeface="Calibri" panose="020F0502020204030204" pitchFamily="34" charset="0"/>
                        </a:rPr>
                        <a:t>ATTRIBUTABLE </a:t>
                      </a:r>
                      <a:r>
                        <a:rPr lang="en-US" sz="1100" b="1" cap="all">
                          <a:effectLst/>
                          <a:latin typeface="WordVisiCarriageReturn_MSFontService"/>
                        </a:rPr>
                        <a:t> </a:t>
                      </a:r>
                      <a:br>
                        <a:rPr lang="en-US" sz="1100" b="1" cap="all">
                          <a:effectLst/>
                          <a:latin typeface="WordVisiCarriageReturn_MSFontService"/>
                        </a:rPr>
                      </a:br>
                      <a:r>
                        <a:rPr lang="en-US" sz="1100" b="1" cap="all">
                          <a:effectLst/>
                          <a:latin typeface="Calibri" panose="020F0502020204030204" pitchFamily="34" charset="0"/>
                        </a:rPr>
                        <a:t>VALUATION (USDMN)  </a:t>
                      </a:r>
                      <a:endParaRPr lang="en-US" b="1" cap="all">
                        <a:effectLst/>
                      </a:endParaRPr>
                    </a:p>
                  </a:txBody>
                  <a:tcPr marL="66675" marR="66675">
                    <a:lnL>
                      <a:noFill/>
                    </a:lnL>
                    <a:lnR>
                      <a:noFill/>
                    </a:lnR>
                    <a:lnT>
                      <a:noFill/>
                    </a:lnT>
                    <a:lnB w="9525" cap="flat" cmpd="sng" algn="ctr">
                      <a:solidFill>
                        <a:srgbClr val="7F7F7F"/>
                      </a:solidFill>
                      <a:prstDash val="solid"/>
                      <a:round/>
                      <a:headEnd type="none" w="med" len="med"/>
                      <a:tailEnd type="none" w="med" len="med"/>
                    </a:lnB>
                    <a:noFill/>
                  </a:tcPr>
                </a:tc>
                <a:tc>
                  <a:txBody>
                    <a:bodyPr/>
                    <a:lstStyle/>
                    <a:p>
                      <a:pPr algn="r" rtl="0" fontAlgn="base"/>
                      <a:r>
                        <a:rPr lang="en-US" sz="1100" b="1" cap="all">
                          <a:effectLst/>
                          <a:latin typeface="Calibri" panose="020F0502020204030204" pitchFamily="34" charset="0"/>
                        </a:rPr>
                        <a:t>VALUATION METHODOLOGY </a:t>
                      </a:r>
                      <a:endParaRPr lang="en-US" b="1" cap="all">
                        <a:effectLst/>
                      </a:endParaRPr>
                    </a:p>
                  </a:txBody>
                  <a:tcPr marL="66675" marR="66675">
                    <a:lnL>
                      <a:noFill/>
                    </a:lnL>
                    <a:lnR>
                      <a:noFill/>
                    </a:lnR>
                    <a:lnT>
                      <a:noFill/>
                    </a:lnT>
                    <a:lnB w="9525"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941078002"/>
                  </a:ext>
                </a:extLst>
              </a:tr>
              <a:tr h="190500">
                <a:tc>
                  <a:txBody>
                    <a:bodyPr/>
                    <a:lstStyle/>
                    <a:p>
                      <a:pPr rtl="0" fontAlgn="base"/>
                      <a:r>
                        <a:rPr lang="en-US" sz="1100" b="1" cap="all">
                          <a:effectLst/>
                          <a:highlight>
                            <a:srgbClr val="F2F2F2"/>
                          </a:highlight>
                          <a:latin typeface="Calibri" panose="020F0502020204030204" pitchFamily="34" charset="0"/>
                        </a:rPr>
                        <a:t>ONLINE GAMES </a:t>
                      </a:r>
                      <a:endParaRPr lang="en-US" b="1" cap="all">
                        <a:effectLst/>
                        <a:highlight>
                          <a:srgbClr val="F2F2F2"/>
                        </a:highlight>
                      </a:endParaRPr>
                    </a:p>
                  </a:txBody>
                  <a:tcPr marL="66675" marR="66675">
                    <a:lnL>
                      <a:noFill/>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                     67,904  </a:t>
                      </a:r>
                      <a:endParaRPr lang="en-US">
                        <a:effectLst/>
                        <a:highlight>
                          <a:srgbClr val="F2F2F2"/>
                        </a:highlight>
                      </a:endParaRPr>
                    </a:p>
                  </a:txBody>
                  <a:tcPr marL="66675" marR="66675">
                    <a:lnL w="9525" cap="flat" cmpd="sng" algn="ctr">
                      <a:solidFill>
                        <a:srgbClr val="7F7F7F"/>
                      </a:solidFill>
                      <a:prstDash val="solid"/>
                      <a:round/>
                      <a:headEnd type="none" w="med" len="med"/>
                      <a:tailEnd type="none" w="med" len="med"/>
                    </a:lnL>
                    <a:lnR>
                      <a:noFill/>
                    </a:lnR>
                    <a:lnT w="9525" cap="flat" cmpd="sng" algn="ctr">
                      <a:solidFill>
                        <a:srgbClr val="7F7F7F"/>
                      </a:solidFill>
                      <a:prstDash val="solid"/>
                      <a:round/>
                      <a:headEnd type="none" w="med" len="med"/>
                      <a:tailEnd type="none" w="med" len="med"/>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100% </a:t>
                      </a:r>
                      <a:endParaRPr lang="en-US">
                        <a:effectLst/>
                        <a:highlight>
                          <a:srgbClr val="F2F2F2"/>
                        </a:highlight>
                      </a:endParaRPr>
                    </a:p>
                  </a:txBody>
                  <a:tcPr marL="66675" marR="66675">
                    <a:lnL>
                      <a:noFill/>
                    </a:lnL>
                    <a:lnR>
                      <a:noFill/>
                    </a:lnR>
                    <a:lnT w="9525" cap="flat" cmpd="sng" algn="ctr">
                      <a:solidFill>
                        <a:srgbClr val="7F7F7F"/>
                      </a:solidFill>
                      <a:prstDash val="solid"/>
                      <a:round/>
                      <a:headEnd type="none" w="med" len="med"/>
                      <a:tailEnd type="none" w="med" len="med"/>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      67,904  </a:t>
                      </a:r>
                      <a:endParaRPr lang="en-US">
                        <a:effectLst/>
                        <a:highlight>
                          <a:srgbClr val="F2F2F2"/>
                        </a:highlight>
                      </a:endParaRPr>
                    </a:p>
                  </a:txBody>
                  <a:tcPr marL="66675" marR="66675">
                    <a:lnL>
                      <a:noFill/>
                    </a:lnL>
                    <a:lnR>
                      <a:noFill/>
                    </a:lnR>
                    <a:lnT w="9525" cap="flat" cmpd="sng" algn="ctr">
                      <a:solidFill>
                        <a:srgbClr val="7F7F7F"/>
                      </a:solidFill>
                      <a:prstDash val="solid"/>
                      <a:round/>
                      <a:headEnd type="none" w="med" len="med"/>
                      <a:tailEnd type="none" w="med" len="med"/>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18 * FY24F P/E</a:t>
                      </a:r>
                      <a:r>
                        <a:rPr lang="en-US" sz="850" baseline="30000">
                          <a:effectLst/>
                          <a:highlight>
                            <a:srgbClr val="F2F2F2"/>
                          </a:highlight>
                          <a:latin typeface="Calibri" panose="020F0502020204030204" pitchFamily="34" charset="0"/>
                        </a:rPr>
                        <a:t>2</a:t>
                      </a:r>
                      <a:r>
                        <a:rPr lang="en-US" sz="1100">
                          <a:effectLst/>
                          <a:highlight>
                            <a:srgbClr val="F2F2F2"/>
                          </a:highlight>
                          <a:latin typeface="Calibri" panose="020F0502020204030204" pitchFamily="34" charset="0"/>
                        </a:rPr>
                        <a:t> </a:t>
                      </a:r>
                      <a:endParaRPr lang="en-US">
                        <a:effectLst/>
                        <a:highlight>
                          <a:srgbClr val="F2F2F2"/>
                        </a:highlight>
                      </a:endParaRPr>
                    </a:p>
                  </a:txBody>
                  <a:tcPr marL="66675" marR="66675">
                    <a:lnL>
                      <a:noFill/>
                    </a:lnL>
                    <a:lnR>
                      <a:noFill/>
                    </a:lnR>
                    <a:lnT w="9525"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638307870"/>
                  </a:ext>
                </a:extLst>
              </a:tr>
              <a:tr h="190500">
                <a:tc>
                  <a:txBody>
                    <a:bodyPr/>
                    <a:lstStyle/>
                    <a:p>
                      <a:pPr rtl="0" fontAlgn="base"/>
                      <a:r>
                        <a:rPr lang="en-US" sz="1100" b="1" cap="all">
                          <a:effectLst/>
                          <a:latin typeface="Calibri" panose="020F0502020204030204" pitchFamily="34" charset="0"/>
                        </a:rPr>
                        <a:t>CLOUD MUSIC </a:t>
                      </a:r>
                      <a:endParaRPr lang="en-US" b="1" cap="all">
                        <a:effectLst/>
                      </a:endParaRPr>
                    </a:p>
                  </a:txBody>
                  <a:tcPr marL="66675" marR="66675">
                    <a:lnL>
                      <a:noFill/>
                    </a:lnL>
                    <a:lnR w="9525" cap="flat" cmpd="sng" algn="ctr">
                      <a:solidFill>
                        <a:srgbClr val="7F7F7F"/>
                      </a:solidFill>
                      <a:prstDash val="solid"/>
                      <a:round/>
                      <a:headEnd type="none" w="med" len="med"/>
                      <a:tailEnd type="none" w="med" len="med"/>
                    </a:lnR>
                    <a:lnT>
                      <a:noFill/>
                    </a:lnT>
                    <a:lnB>
                      <a:noFill/>
                    </a:lnB>
                    <a:noFill/>
                  </a:tcPr>
                </a:tc>
                <a:tc>
                  <a:txBody>
                    <a:bodyPr/>
                    <a:lstStyle/>
                    <a:p>
                      <a:pPr algn="r" rtl="0" fontAlgn="base"/>
                      <a:r>
                        <a:rPr lang="en-US" sz="1100">
                          <a:effectLst/>
                          <a:latin typeface="Calibri" panose="020F0502020204030204" pitchFamily="34" charset="0"/>
                        </a:rPr>
                        <a:t>                      2,393  </a:t>
                      </a:r>
                      <a:endParaRPr lang="en-US">
                        <a:effectLst/>
                      </a:endParaRPr>
                    </a:p>
                  </a:txBody>
                  <a:tcPr marL="66675" marR="66675">
                    <a:lnL w="9525" cap="flat" cmpd="sng" algn="ctr">
                      <a:solidFill>
                        <a:srgbClr val="7F7F7F"/>
                      </a:solidFill>
                      <a:prstDash val="solid"/>
                      <a:round/>
                      <a:headEnd type="none" w="med" len="med"/>
                      <a:tailEnd type="none" w="med" len="med"/>
                    </a:lnL>
                    <a:lnR>
                      <a:noFill/>
                    </a:lnR>
                    <a:lnT>
                      <a:noFill/>
                    </a:lnT>
                    <a:lnB>
                      <a:noFill/>
                    </a:lnB>
                    <a:noFill/>
                  </a:tcPr>
                </a:tc>
                <a:tc>
                  <a:txBody>
                    <a:bodyPr/>
                    <a:lstStyle/>
                    <a:p>
                      <a:pPr algn="r" rtl="0" fontAlgn="base"/>
                      <a:r>
                        <a:rPr lang="en-US" sz="1100">
                          <a:effectLst/>
                          <a:latin typeface="Calibri" panose="020F0502020204030204" pitchFamily="34" charset="0"/>
                        </a:rPr>
                        <a:t>61% </a:t>
                      </a:r>
                      <a:endParaRPr lang="en-US">
                        <a:effectLst/>
                      </a:endParaRPr>
                    </a:p>
                  </a:txBody>
                  <a:tcPr marL="66675" marR="66675">
                    <a:lnL>
                      <a:noFill/>
                    </a:lnL>
                    <a:lnR>
                      <a:noFill/>
                    </a:lnR>
                    <a:lnT>
                      <a:noFill/>
                    </a:lnT>
                    <a:lnB>
                      <a:noFill/>
                    </a:lnB>
                    <a:noFill/>
                  </a:tcPr>
                </a:tc>
                <a:tc>
                  <a:txBody>
                    <a:bodyPr/>
                    <a:lstStyle/>
                    <a:p>
                      <a:pPr algn="r" rtl="0" fontAlgn="base"/>
                      <a:r>
                        <a:rPr lang="en-US" sz="1100">
                          <a:effectLst/>
                          <a:latin typeface="Calibri" panose="020F0502020204030204" pitchFamily="34" charset="0"/>
                        </a:rPr>
                        <a:t>        1,460  </a:t>
                      </a:r>
                      <a:endParaRPr lang="en-US">
                        <a:effectLst/>
                      </a:endParaRPr>
                    </a:p>
                  </a:txBody>
                  <a:tcPr marL="66675" marR="66675">
                    <a:lnL>
                      <a:noFill/>
                    </a:lnL>
                    <a:lnR>
                      <a:noFill/>
                    </a:lnR>
                    <a:lnT>
                      <a:noFill/>
                    </a:lnT>
                    <a:lnB>
                      <a:noFill/>
                    </a:lnB>
                    <a:noFill/>
                  </a:tcPr>
                </a:tc>
                <a:tc>
                  <a:txBody>
                    <a:bodyPr/>
                    <a:lstStyle/>
                    <a:p>
                      <a:pPr algn="r" rtl="0" fontAlgn="base"/>
                      <a:r>
                        <a:rPr lang="en-US" sz="1100">
                          <a:effectLst/>
                          <a:latin typeface="Calibri" panose="020F0502020204030204" pitchFamily="34" charset="0"/>
                        </a:rPr>
                        <a:t>Market Value</a:t>
                      </a:r>
                      <a:r>
                        <a:rPr lang="en-US" sz="850" baseline="30000">
                          <a:effectLst/>
                          <a:latin typeface="Calibri" panose="020F0502020204030204" pitchFamily="34" charset="0"/>
                        </a:rPr>
                        <a:t>3</a:t>
                      </a:r>
                      <a:r>
                        <a:rPr lang="en-US" sz="1100">
                          <a:effectLst/>
                          <a:latin typeface="Calibri" panose="020F0502020204030204" pitchFamily="34" charset="0"/>
                        </a:rPr>
                        <a:t> </a:t>
                      </a:r>
                      <a:endParaRPr lang="en-US">
                        <a:effectLst/>
                      </a:endParaRPr>
                    </a:p>
                  </a:txBody>
                  <a:tcPr marL="66675" marR="66675">
                    <a:lnL>
                      <a:noFill/>
                    </a:lnL>
                    <a:lnR>
                      <a:noFill/>
                    </a:lnR>
                    <a:lnT>
                      <a:noFill/>
                    </a:lnT>
                    <a:lnB>
                      <a:noFill/>
                    </a:lnB>
                    <a:noFill/>
                  </a:tcPr>
                </a:tc>
                <a:extLst>
                  <a:ext uri="{0D108BD9-81ED-4DB2-BD59-A6C34878D82A}">
                    <a16:rowId xmlns:a16="http://schemas.microsoft.com/office/drawing/2014/main" val="1763047244"/>
                  </a:ext>
                </a:extLst>
              </a:tr>
              <a:tr h="190500">
                <a:tc>
                  <a:txBody>
                    <a:bodyPr/>
                    <a:lstStyle/>
                    <a:p>
                      <a:pPr rtl="0" fontAlgn="base"/>
                      <a:r>
                        <a:rPr lang="en-US" sz="1100" b="1" cap="all">
                          <a:effectLst/>
                          <a:highlight>
                            <a:srgbClr val="F2F2F2"/>
                          </a:highlight>
                          <a:latin typeface="Calibri" panose="020F0502020204030204" pitchFamily="34" charset="0"/>
                        </a:rPr>
                        <a:t>NETEASE YOUDAO  </a:t>
                      </a:r>
                      <a:endParaRPr lang="en-US" b="1" cap="all">
                        <a:effectLst/>
                        <a:highlight>
                          <a:srgbClr val="F2F2F2"/>
                        </a:highlight>
                      </a:endParaRPr>
                    </a:p>
                  </a:txBody>
                  <a:tcPr marL="66675" marR="66675">
                    <a:lnL>
                      <a:noFill/>
                    </a:lnL>
                    <a:lnR w="9525" cap="flat" cmpd="sng" algn="ctr">
                      <a:solidFill>
                        <a:srgbClr val="7F7F7F"/>
                      </a:solidFill>
                      <a:prstDash val="solid"/>
                      <a:round/>
                      <a:headEnd type="none" w="med" len="med"/>
                      <a:tailEnd type="none" w="med" len="med"/>
                    </a:lnR>
                    <a:lnT>
                      <a:noFill/>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                         443  </a:t>
                      </a:r>
                      <a:endParaRPr lang="en-US">
                        <a:effectLst/>
                        <a:highlight>
                          <a:srgbClr val="F2F2F2"/>
                        </a:highlight>
                      </a:endParaRPr>
                    </a:p>
                  </a:txBody>
                  <a:tcPr marL="66675" marR="66675">
                    <a:lnL w="9525"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59% </a:t>
                      </a:r>
                      <a:endParaRPr lang="en-US">
                        <a:effectLst/>
                        <a:highlight>
                          <a:srgbClr val="F2F2F2"/>
                        </a:highlight>
                      </a:endParaRPr>
                    </a:p>
                  </a:txBody>
                  <a:tcPr marL="66675" marR="66675">
                    <a:lnL>
                      <a:noFill/>
                    </a:lnL>
                    <a:lnR>
                      <a:noFill/>
                    </a:lnR>
                    <a:lnT>
                      <a:noFill/>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           261  </a:t>
                      </a:r>
                      <a:endParaRPr lang="en-US">
                        <a:effectLst/>
                        <a:highlight>
                          <a:srgbClr val="F2F2F2"/>
                        </a:highlight>
                      </a:endParaRPr>
                    </a:p>
                  </a:txBody>
                  <a:tcPr marL="66675" marR="66675">
                    <a:lnL>
                      <a:noFill/>
                    </a:lnL>
                    <a:lnR>
                      <a:noFill/>
                    </a:lnR>
                    <a:lnT>
                      <a:noFill/>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Market Value </a:t>
                      </a:r>
                      <a:endParaRPr lang="en-US">
                        <a:effectLst/>
                        <a:highlight>
                          <a:srgbClr val="F2F2F2"/>
                        </a:highlight>
                      </a:endParaRPr>
                    </a:p>
                  </a:txBody>
                  <a:tcPr marL="66675" marR="66675">
                    <a:lnL>
                      <a:noFill/>
                    </a:lnL>
                    <a:lnR>
                      <a:noFill/>
                    </a:lnR>
                    <a:lnT>
                      <a:noFill/>
                    </a:lnT>
                    <a:lnB>
                      <a:noFill/>
                    </a:lnB>
                    <a:solidFill>
                      <a:srgbClr val="F2F2F2"/>
                    </a:solidFill>
                  </a:tcPr>
                </a:tc>
                <a:extLst>
                  <a:ext uri="{0D108BD9-81ED-4DB2-BD59-A6C34878D82A}">
                    <a16:rowId xmlns:a16="http://schemas.microsoft.com/office/drawing/2014/main" val="2036350413"/>
                  </a:ext>
                </a:extLst>
              </a:tr>
              <a:tr h="190500">
                <a:tc>
                  <a:txBody>
                    <a:bodyPr/>
                    <a:lstStyle/>
                    <a:p>
                      <a:pPr rtl="0" fontAlgn="base"/>
                      <a:r>
                        <a:rPr lang="en-US" sz="1100" b="1" cap="all">
                          <a:effectLst/>
                          <a:latin typeface="Calibri" panose="020F0502020204030204" pitchFamily="34" charset="0"/>
                        </a:rPr>
                        <a:t>GROSS EV </a:t>
                      </a:r>
                      <a:endParaRPr lang="en-US" b="1" cap="all">
                        <a:effectLst/>
                      </a:endParaRPr>
                    </a:p>
                  </a:txBody>
                  <a:tcPr marL="66675" marR="66675">
                    <a:lnL>
                      <a:noFill/>
                    </a:lnL>
                    <a:lnR w="9525" cap="flat" cmpd="sng" algn="ctr">
                      <a:solidFill>
                        <a:srgbClr val="7F7F7F"/>
                      </a:solidFill>
                      <a:prstDash val="solid"/>
                      <a:round/>
                      <a:headEnd type="none" w="med" len="med"/>
                      <a:tailEnd type="none" w="med" len="med"/>
                    </a:lnR>
                    <a:lnT>
                      <a:noFill/>
                    </a:lnT>
                    <a:lnB>
                      <a:noFill/>
                    </a:lnB>
                    <a:noFill/>
                  </a:tcPr>
                </a:tc>
                <a:tc>
                  <a:txBody>
                    <a:bodyPr/>
                    <a:lstStyle/>
                    <a:p>
                      <a:pPr algn="r" rtl="0" fontAlgn="base"/>
                      <a:r>
                        <a:rPr lang="en-US" sz="1100">
                          <a:effectLst/>
                          <a:latin typeface="Calibri" panose="020F0502020204030204" pitchFamily="34" charset="0"/>
                        </a:rPr>
                        <a:t> </a:t>
                      </a:r>
                    </a:p>
                  </a:txBody>
                  <a:tcPr marL="66675" marR="66675">
                    <a:lnL w="9525" cap="flat" cmpd="sng" algn="ctr">
                      <a:solidFill>
                        <a:srgbClr val="7F7F7F"/>
                      </a:solidFill>
                      <a:prstDash val="solid"/>
                      <a:round/>
                      <a:headEnd type="none" w="med" len="med"/>
                      <a:tailEnd type="none" w="med" len="med"/>
                    </a:lnL>
                    <a:lnR>
                      <a:noFill/>
                    </a:lnR>
                    <a:lnT>
                      <a:noFill/>
                    </a:lnT>
                    <a:lnB>
                      <a:noFill/>
                    </a:lnB>
                    <a:noFill/>
                  </a:tcPr>
                </a:tc>
                <a:tc>
                  <a:txBody>
                    <a:bodyPr/>
                    <a:lstStyle/>
                    <a:p>
                      <a:pPr algn="r" rtl="0" fontAlgn="base"/>
                      <a:r>
                        <a:rPr lang="en-US" sz="1100">
                          <a:effectLst/>
                          <a:latin typeface="Calibri" panose="020F0502020204030204" pitchFamily="34" charset="0"/>
                        </a:rPr>
                        <a:t> </a:t>
                      </a:r>
                    </a:p>
                  </a:txBody>
                  <a:tcPr marL="66675" marR="66675">
                    <a:lnL>
                      <a:noFill/>
                    </a:lnL>
                    <a:lnR>
                      <a:noFill/>
                    </a:lnR>
                    <a:lnT>
                      <a:noFill/>
                    </a:lnT>
                    <a:lnB>
                      <a:noFill/>
                    </a:lnB>
                    <a:noFill/>
                  </a:tcPr>
                </a:tc>
                <a:tc>
                  <a:txBody>
                    <a:bodyPr/>
                    <a:lstStyle/>
                    <a:p>
                      <a:pPr algn="r" rtl="0" fontAlgn="base"/>
                      <a:r>
                        <a:rPr lang="en-US" sz="1100">
                          <a:effectLst/>
                          <a:latin typeface="Calibri" panose="020F0502020204030204" pitchFamily="34" charset="0"/>
                        </a:rPr>
                        <a:t>      70,299  </a:t>
                      </a:r>
                      <a:endParaRPr lang="en-US">
                        <a:effectLst/>
                      </a:endParaRPr>
                    </a:p>
                  </a:txBody>
                  <a:tcPr marL="66675" marR="66675">
                    <a:lnL>
                      <a:noFill/>
                    </a:lnL>
                    <a:lnR>
                      <a:noFill/>
                    </a:lnR>
                    <a:lnT>
                      <a:noFill/>
                    </a:lnT>
                    <a:lnB>
                      <a:noFill/>
                    </a:lnB>
                    <a:noFill/>
                  </a:tcPr>
                </a:tc>
                <a:tc>
                  <a:txBody>
                    <a:bodyPr/>
                    <a:lstStyle/>
                    <a:p>
                      <a:pPr algn="r" rtl="0" fontAlgn="base"/>
                      <a:r>
                        <a:rPr lang="en-US" sz="1100">
                          <a:effectLst/>
                          <a:latin typeface="Calibri" panose="020F0502020204030204" pitchFamily="34" charset="0"/>
                        </a:rPr>
                        <a:t> </a:t>
                      </a:r>
                    </a:p>
                  </a:txBody>
                  <a:tcPr marL="66675" marR="66675">
                    <a:lnL>
                      <a:noFill/>
                    </a:lnL>
                    <a:lnR>
                      <a:noFill/>
                    </a:lnR>
                    <a:lnT>
                      <a:noFill/>
                    </a:lnT>
                    <a:lnB>
                      <a:noFill/>
                    </a:lnB>
                    <a:noFill/>
                  </a:tcPr>
                </a:tc>
                <a:extLst>
                  <a:ext uri="{0D108BD9-81ED-4DB2-BD59-A6C34878D82A}">
                    <a16:rowId xmlns:a16="http://schemas.microsoft.com/office/drawing/2014/main" val="2223721329"/>
                  </a:ext>
                </a:extLst>
              </a:tr>
              <a:tr h="190500">
                <a:tc>
                  <a:txBody>
                    <a:bodyPr/>
                    <a:lstStyle/>
                    <a:p>
                      <a:pPr rtl="0" fontAlgn="base"/>
                      <a:r>
                        <a:rPr lang="en-US" sz="1100" b="1" cap="all">
                          <a:effectLst/>
                          <a:highlight>
                            <a:srgbClr val="F2F2F2"/>
                          </a:highlight>
                          <a:latin typeface="Calibri" panose="020F0502020204030204" pitchFamily="34" charset="0"/>
                        </a:rPr>
                        <a:t>HOLDING DISCOUNT</a:t>
                      </a:r>
                      <a:r>
                        <a:rPr lang="en-US" sz="850" b="1" cap="all" baseline="30000">
                          <a:effectLst/>
                          <a:highlight>
                            <a:srgbClr val="F2F2F2"/>
                          </a:highlight>
                          <a:latin typeface="Calibri" panose="020F0502020204030204" pitchFamily="34" charset="0"/>
                        </a:rPr>
                        <a:t>4</a:t>
                      </a:r>
                      <a:r>
                        <a:rPr lang="en-US" sz="1100" b="1" cap="all">
                          <a:effectLst/>
                          <a:highlight>
                            <a:srgbClr val="F2F2F2"/>
                          </a:highlight>
                          <a:latin typeface="Calibri" panose="020F0502020204030204" pitchFamily="34" charset="0"/>
                        </a:rPr>
                        <a:t> </a:t>
                      </a:r>
                      <a:endParaRPr lang="en-US" b="1" cap="all">
                        <a:effectLst/>
                        <a:highlight>
                          <a:srgbClr val="F2F2F2"/>
                        </a:highlight>
                      </a:endParaRPr>
                    </a:p>
                  </a:txBody>
                  <a:tcPr marL="66675" marR="66675">
                    <a:lnL>
                      <a:noFill/>
                    </a:lnL>
                    <a:lnR w="9525" cap="flat" cmpd="sng" algn="ctr">
                      <a:solidFill>
                        <a:srgbClr val="7F7F7F"/>
                      </a:solidFill>
                      <a:prstDash val="solid"/>
                      <a:round/>
                      <a:headEnd type="none" w="med" len="med"/>
                      <a:tailEnd type="none" w="med" len="med"/>
                    </a:lnR>
                    <a:lnT>
                      <a:noFill/>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 </a:t>
                      </a:r>
                    </a:p>
                  </a:txBody>
                  <a:tcPr marL="66675" marR="66675">
                    <a:lnL w="9525"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 </a:t>
                      </a:r>
                    </a:p>
                  </a:txBody>
                  <a:tcPr marL="66675" marR="66675">
                    <a:lnL>
                      <a:noFill/>
                    </a:lnL>
                    <a:lnR>
                      <a:noFill/>
                    </a:lnR>
                    <a:lnT>
                      <a:noFill/>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30% </a:t>
                      </a:r>
                      <a:endParaRPr lang="en-US">
                        <a:effectLst/>
                        <a:highlight>
                          <a:srgbClr val="F2F2F2"/>
                        </a:highlight>
                      </a:endParaRPr>
                    </a:p>
                  </a:txBody>
                  <a:tcPr marL="66675" marR="66675">
                    <a:lnL>
                      <a:noFill/>
                    </a:lnL>
                    <a:lnR>
                      <a:noFill/>
                    </a:lnR>
                    <a:lnT>
                      <a:noFill/>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 </a:t>
                      </a:r>
                    </a:p>
                  </a:txBody>
                  <a:tcPr marL="66675" marR="66675">
                    <a:lnL>
                      <a:noFill/>
                    </a:lnL>
                    <a:lnR>
                      <a:noFill/>
                    </a:lnR>
                    <a:lnT>
                      <a:noFill/>
                    </a:lnT>
                    <a:lnB>
                      <a:noFill/>
                    </a:lnB>
                    <a:solidFill>
                      <a:srgbClr val="F2F2F2"/>
                    </a:solidFill>
                  </a:tcPr>
                </a:tc>
                <a:extLst>
                  <a:ext uri="{0D108BD9-81ED-4DB2-BD59-A6C34878D82A}">
                    <a16:rowId xmlns:a16="http://schemas.microsoft.com/office/drawing/2014/main" val="2198896314"/>
                  </a:ext>
                </a:extLst>
              </a:tr>
              <a:tr h="190500">
                <a:tc>
                  <a:txBody>
                    <a:bodyPr/>
                    <a:lstStyle/>
                    <a:p>
                      <a:pPr rtl="0" fontAlgn="base"/>
                      <a:r>
                        <a:rPr lang="en-US" sz="1100" b="1" cap="all">
                          <a:effectLst/>
                          <a:latin typeface="Calibri" panose="020F0502020204030204" pitchFamily="34" charset="0"/>
                        </a:rPr>
                        <a:t>NET EV  </a:t>
                      </a:r>
                      <a:endParaRPr lang="en-US" b="1" cap="all">
                        <a:effectLst/>
                      </a:endParaRPr>
                    </a:p>
                  </a:txBody>
                  <a:tcPr marL="66675" marR="66675">
                    <a:lnL>
                      <a:noFill/>
                    </a:lnL>
                    <a:lnR w="9525" cap="flat" cmpd="sng" algn="ctr">
                      <a:solidFill>
                        <a:srgbClr val="7F7F7F"/>
                      </a:solidFill>
                      <a:prstDash val="solid"/>
                      <a:round/>
                      <a:headEnd type="none" w="med" len="med"/>
                      <a:tailEnd type="none" w="med" len="med"/>
                    </a:lnR>
                    <a:lnT>
                      <a:noFill/>
                    </a:lnT>
                    <a:lnB>
                      <a:noFill/>
                    </a:lnB>
                    <a:noFill/>
                  </a:tcPr>
                </a:tc>
                <a:tc>
                  <a:txBody>
                    <a:bodyPr/>
                    <a:lstStyle/>
                    <a:p>
                      <a:pPr algn="r" rtl="0" fontAlgn="base"/>
                      <a:r>
                        <a:rPr lang="en-US" sz="1100">
                          <a:effectLst/>
                          <a:latin typeface="Calibri" panose="020F0502020204030204" pitchFamily="34" charset="0"/>
                        </a:rPr>
                        <a:t> </a:t>
                      </a:r>
                    </a:p>
                  </a:txBody>
                  <a:tcPr marL="66675" marR="66675">
                    <a:lnL w="9525" cap="flat" cmpd="sng" algn="ctr">
                      <a:solidFill>
                        <a:srgbClr val="7F7F7F"/>
                      </a:solidFill>
                      <a:prstDash val="solid"/>
                      <a:round/>
                      <a:headEnd type="none" w="med" len="med"/>
                      <a:tailEnd type="none" w="med" len="med"/>
                    </a:lnL>
                    <a:lnR>
                      <a:noFill/>
                    </a:lnR>
                    <a:lnT>
                      <a:noFill/>
                    </a:lnT>
                    <a:lnB>
                      <a:noFill/>
                    </a:lnB>
                    <a:noFill/>
                  </a:tcPr>
                </a:tc>
                <a:tc>
                  <a:txBody>
                    <a:bodyPr/>
                    <a:lstStyle/>
                    <a:p>
                      <a:pPr algn="r" rtl="0" fontAlgn="base"/>
                      <a:r>
                        <a:rPr lang="en-US" sz="1100">
                          <a:effectLst/>
                          <a:latin typeface="Calibri" panose="020F0502020204030204" pitchFamily="34" charset="0"/>
                        </a:rPr>
                        <a:t> </a:t>
                      </a:r>
                    </a:p>
                  </a:txBody>
                  <a:tcPr marL="66675" marR="66675">
                    <a:lnL>
                      <a:noFill/>
                    </a:lnL>
                    <a:lnR>
                      <a:noFill/>
                    </a:lnR>
                    <a:lnT>
                      <a:noFill/>
                    </a:lnT>
                    <a:lnB>
                      <a:noFill/>
                    </a:lnB>
                    <a:noFill/>
                  </a:tcPr>
                </a:tc>
                <a:tc>
                  <a:txBody>
                    <a:bodyPr/>
                    <a:lstStyle/>
                    <a:p>
                      <a:pPr algn="r" rtl="0" fontAlgn="base"/>
                      <a:r>
                        <a:rPr lang="en-US" sz="1100">
                          <a:effectLst/>
                          <a:latin typeface="Calibri" panose="020F0502020204030204" pitchFamily="34" charset="0"/>
                        </a:rPr>
                        <a:t>      69,782  </a:t>
                      </a:r>
                      <a:endParaRPr lang="en-US">
                        <a:effectLst/>
                      </a:endParaRPr>
                    </a:p>
                  </a:txBody>
                  <a:tcPr marL="66675" marR="66675">
                    <a:lnL>
                      <a:noFill/>
                    </a:lnL>
                    <a:lnR>
                      <a:noFill/>
                    </a:lnR>
                    <a:lnT>
                      <a:noFill/>
                    </a:lnT>
                    <a:lnB>
                      <a:noFill/>
                    </a:lnB>
                    <a:noFill/>
                  </a:tcPr>
                </a:tc>
                <a:tc>
                  <a:txBody>
                    <a:bodyPr/>
                    <a:lstStyle/>
                    <a:p>
                      <a:pPr algn="r" rtl="0" fontAlgn="base"/>
                      <a:r>
                        <a:rPr lang="en-US" sz="1100">
                          <a:effectLst/>
                          <a:latin typeface="Calibri" panose="020F0502020204030204" pitchFamily="34" charset="0"/>
                        </a:rPr>
                        <a:t> </a:t>
                      </a:r>
                    </a:p>
                  </a:txBody>
                  <a:tcPr marL="66675" marR="66675">
                    <a:lnL>
                      <a:noFill/>
                    </a:lnL>
                    <a:lnR>
                      <a:noFill/>
                    </a:lnR>
                    <a:lnT>
                      <a:noFill/>
                    </a:lnT>
                    <a:lnB>
                      <a:noFill/>
                    </a:lnB>
                    <a:noFill/>
                  </a:tcPr>
                </a:tc>
                <a:extLst>
                  <a:ext uri="{0D108BD9-81ED-4DB2-BD59-A6C34878D82A}">
                    <a16:rowId xmlns:a16="http://schemas.microsoft.com/office/drawing/2014/main" val="2952991432"/>
                  </a:ext>
                </a:extLst>
              </a:tr>
              <a:tr h="190500">
                <a:tc>
                  <a:txBody>
                    <a:bodyPr/>
                    <a:lstStyle/>
                    <a:p>
                      <a:pPr rtl="0" fontAlgn="base"/>
                      <a:r>
                        <a:rPr lang="en-US" sz="1100" b="1" cap="all">
                          <a:effectLst/>
                          <a:highlight>
                            <a:srgbClr val="F2F2F2"/>
                          </a:highlight>
                          <a:latin typeface="Calibri" panose="020F0502020204030204" pitchFamily="34" charset="0"/>
                        </a:rPr>
                        <a:t>NET CASH  </a:t>
                      </a:r>
                      <a:endParaRPr lang="en-US" b="1" cap="all">
                        <a:effectLst/>
                        <a:highlight>
                          <a:srgbClr val="F2F2F2"/>
                        </a:highlight>
                      </a:endParaRPr>
                    </a:p>
                  </a:txBody>
                  <a:tcPr marL="66675" marR="66675">
                    <a:lnL>
                      <a:noFill/>
                    </a:lnL>
                    <a:lnR w="9525" cap="flat" cmpd="sng" algn="ctr">
                      <a:solidFill>
                        <a:srgbClr val="7F7F7F"/>
                      </a:solidFill>
                      <a:prstDash val="solid"/>
                      <a:round/>
                      <a:headEnd type="none" w="med" len="med"/>
                      <a:tailEnd type="none" w="med" len="med"/>
                    </a:lnR>
                    <a:lnT>
                      <a:noFill/>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 </a:t>
                      </a:r>
                    </a:p>
                  </a:txBody>
                  <a:tcPr marL="66675" marR="66675">
                    <a:lnL w="9525"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 </a:t>
                      </a:r>
                    </a:p>
                  </a:txBody>
                  <a:tcPr marL="66675" marR="66675">
                    <a:lnL>
                      <a:noFill/>
                    </a:lnL>
                    <a:lnR>
                      <a:noFill/>
                    </a:lnR>
                    <a:lnT>
                      <a:noFill/>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      15,755  </a:t>
                      </a:r>
                      <a:endParaRPr lang="en-US">
                        <a:effectLst/>
                        <a:highlight>
                          <a:srgbClr val="F2F2F2"/>
                        </a:highlight>
                      </a:endParaRPr>
                    </a:p>
                  </a:txBody>
                  <a:tcPr marL="66675" marR="66675">
                    <a:lnL>
                      <a:noFill/>
                    </a:lnL>
                    <a:lnR>
                      <a:noFill/>
                    </a:lnR>
                    <a:lnT>
                      <a:noFill/>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 </a:t>
                      </a:r>
                    </a:p>
                  </a:txBody>
                  <a:tcPr marL="66675" marR="66675">
                    <a:lnL>
                      <a:noFill/>
                    </a:lnL>
                    <a:lnR>
                      <a:noFill/>
                    </a:lnR>
                    <a:lnT>
                      <a:noFill/>
                    </a:lnT>
                    <a:lnB>
                      <a:noFill/>
                    </a:lnB>
                    <a:solidFill>
                      <a:srgbClr val="F2F2F2"/>
                    </a:solidFill>
                  </a:tcPr>
                </a:tc>
                <a:extLst>
                  <a:ext uri="{0D108BD9-81ED-4DB2-BD59-A6C34878D82A}">
                    <a16:rowId xmlns:a16="http://schemas.microsoft.com/office/drawing/2014/main" val="2607934080"/>
                  </a:ext>
                </a:extLst>
              </a:tr>
              <a:tr h="190500">
                <a:tc>
                  <a:txBody>
                    <a:bodyPr/>
                    <a:lstStyle/>
                    <a:p>
                      <a:pPr rtl="0" fontAlgn="base"/>
                      <a:r>
                        <a:rPr lang="en-US" sz="1100" b="1" cap="all">
                          <a:effectLst/>
                          <a:latin typeface="Calibri" panose="020F0502020204030204" pitchFamily="34" charset="0"/>
                        </a:rPr>
                        <a:t>MARKET CAP  </a:t>
                      </a:r>
                      <a:endParaRPr lang="en-US" b="1" cap="all">
                        <a:effectLst/>
                      </a:endParaRPr>
                    </a:p>
                  </a:txBody>
                  <a:tcPr marL="66675" marR="66675">
                    <a:lnL>
                      <a:noFill/>
                    </a:lnL>
                    <a:lnR w="9525" cap="flat" cmpd="sng" algn="ctr">
                      <a:solidFill>
                        <a:srgbClr val="7F7F7F"/>
                      </a:solidFill>
                      <a:prstDash val="solid"/>
                      <a:round/>
                      <a:headEnd type="none" w="med" len="med"/>
                      <a:tailEnd type="none" w="med" len="med"/>
                    </a:lnR>
                    <a:lnT>
                      <a:noFill/>
                    </a:lnT>
                    <a:lnB>
                      <a:noFill/>
                    </a:lnB>
                    <a:noFill/>
                  </a:tcPr>
                </a:tc>
                <a:tc>
                  <a:txBody>
                    <a:bodyPr/>
                    <a:lstStyle/>
                    <a:p>
                      <a:pPr algn="r" rtl="0" fontAlgn="base"/>
                      <a:r>
                        <a:rPr lang="en-US" sz="1100">
                          <a:effectLst/>
                          <a:latin typeface="Calibri" panose="020F0502020204030204" pitchFamily="34" charset="0"/>
                        </a:rPr>
                        <a:t> </a:t>
                      </a:r>
                    </a:p>
                  </a:txBody>
                  <a:tcPr marL="66675" marR="66675">
                    <a:lnL w="9525" cap="flat" cmpd="sng" algn="ctr">
                      <a:solidFill>
                        <a:srgbClr val="7F7F7F"/>
                      </a:solidFill>
                      <a:prstDash val="solid"/>
                      <a:round/>
                      <a:headEnd type="none" w="med" len="med"/>
                      <a:tailEnd type="none" w="med" len="med"/>
                    </a:lnL>
                    <a:lnR>
                      <a:noFill/>
                    </a:lnR>
                    <a:lnT>
                      <a:noFill/>
                    </a:lnT>
                    <a:lnB>
                      <a:noFill/>
                    </a:lnB>
                    <a:noFill/>
                  </a:tcPr>
                </a:tc>
                <a:tc>
                  <a:txBody>
                    <a:bodyPr/>
                    <a:lstStyle/>
                    <a:p>
                      <a:pPr algn="r" rtl="0" fontAlgn="base"/>
                      <a:r>
                        <a:rPr lang="en-US" sz="1100">
                          <a:effectLst/>
                          <a:latin typeface="Calibri" panose="020F0502020204030204" pitchFamily="34" charset="0"/>
                        </a:rPr>
                        <a:t> </a:t>
                      </a:r>
                    </a:p>
                  </a:txBody>
                  <a:tcPr marL="66675" marR="66675">
                    <a:lnL>
                      <a:noFill/>
                    </a:lnL>
                    <a:lnR>
                      <a:noFill/>
                    </a:lnR>
                    <a:lnT>
                      <a:noFill/>
                    </a:lnT>
                    <a:lnB>
                      <a:noFill/>
                    </a:lnB>
                    <a:noFill/>
                  </a:tcPr>
                </a:tc>
                <a:tc>
                  <a:txBody>
                    <a:bodyPr/>
                    <a:lstStyle/>
                    <a:p>
                      <a:pPr algn="r" rtl="0" fontAlgn="base"/>
                      <a:r>
                        <a:rPr lang="en-US" sz="1100">
                          <a:effectLst/>
                          <a:latin typeface="Calibri" panose="020F0502020204030204" pitchFamily="34" charset="0"/>
                        </a:rPr>
                        <a:t>      85,537  </a:t>
                      </a:r>
                      <a:endParaRPr lang="en-US">
                        <a:effectLst/>
                      </a:endParaRPr>
                    </a:p>
                  </a:txBody>
                  <a:tcPr marL="66675" marR="66675">
                    <a:lnL>
                      <a:noFill/>
                    </a:lnL>
                    <a:lnR>
                      <a:noFill/>
                    </a:lnR>
                    <a:lnT>
                      <a:noFill/>
                    </a:lnT>
                    <a:lnB>
                      <a:noFill/>
                    </a:lnB>
                    <a:noFill/>
                  </a:tcPr>
                </a:tc>
                <a:tc>
                  <a:txBody>
                    <a:bodyPr/>
                    <a:lstStyle/>
                    <a:p>
                      <a:pPr algn="r" rtl="0" fontAlgn="base"/>
                      <a:r>
                        <a:rPr lang="en-US" sz="1100">
                          <a:effectLst/>
                          <a:latin typeface="Calibri" panose="020F0502020204030204" pitchFamily="34" charset="0"/>
                        </a:rPr>
                        <a:t> </a:t>
                      </a:r>
                    </a:p>
                  </a:txBody>
                  <a:tcPr marL="66675" marR="66675">
                    <a:lnL>
                      <a:noFill/>
                    </a:lnL>
                    <a:lnR>
                      <a:noFill/>
                    </a:lnR>
                    <a:lnT>
                      <a:noFill/>
                    </a:lnT>
                    <a:lnB>
                      <a:noFill/>
                    </a:lnB>
                    <a:noFill/>
                  </a:tcPr>
                </a:tc>
                <a:extLst>
                  <a:ext uri="{0D108BD9-81ED-4DB2-BD59-A6C34878D82A}">
                    <a16:rowId xmlns:a16="http://schemas.microsoft.com/office/drawing/2014/main" val="1392943717"/>
                  </a:ext>
                </a:extLst>
              </a:tr>
              <a:tr h="190500">
                <a:tc>
                  <a:txBody>
                    <a:bodyPr/>
                    <a:lstStyle/>
                    <a:p>
                      <a:pPr rtl="0" fontAlgn="base"/>
                      <a:r>
                        <a:rPr lang="en-US" sz="1100" b="1" cap="all">
                          <a:effectLst/>
                          <a:highlight>
                            <a:srgbClr val="F2F2F2"/>
                          </a:highlight>
                          <a:latin typeface="Calibri" panose="020F0502020204030204" pitchFamily="34" charset="0"/>
                        </a:rPr>
                        <a:t>TOTAL OUTSTANDING SHARES (M) </a:t>
                      </a:r>
                      <a:endParaRPr lang="en-US" b="1" cap="all">
                        <a:effectLst/>
                        <a:highlight>
                          <a:srgbClr val="F2F2F2"/>
                        </a:highlight>
                      </a:endParaRPr>
                    </a:p>
                  </a:txBody>
                  <a:tcPr marL="66675" marR="66675">
                    <a:lnL>
                      <a:noFill/>
                    </a:lnL>
                    <a:lnR w="9525" cap="flat" cmpd="sng" algn="ctr">
                      <a:solidFill>
                        <a:srgbClr val="7F7F7F"/>
                      </a:solidFill>
                      <a:prstDash val="solid"/>
                      <a:round/>
                      <a:headEnd type="none" w="med" len="med"/>
                      <a:tailEnd type="none" w="med" len="med"/>
                    </a:lnR>
                    <a:lnT>
                      <a:noFill/>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 </a:t>
                      </a:r>
                    </a:p>
                  </a:txBody>
                  <a:tcPr marL="66675" marR="66675">
                    <a:lnL w="9525"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 </a:t>
                      </a:r>
                    </a:p>
                  </a:txBody>
                  <a:tcPr marL="66675" marR="66675">
                    <a:lnL>
                      <a:noFill/>
                    </a:lnL>
                    <a:lnR>
                      <a:noFill/>
                    </a:lnR>
                    <a:lnT>
                      <a:noFill/>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        3,301  </a:t>
                      </a:r>
                      <a:endParaRPr lang="en-US">
                        <a:effectLst/>
                        <a:highlight>
                          <a:srgbClr val="F2F2F2"/>
                        </a:highlight>
                      </a:endParaRPr>
                    </a:p>
                  </a:txBody>
                  <a:tcPr marL="66675" marR="66675">
                    <a:lnL>
                      <a:noFill/>
                    </a:lnL>
                    <a:lnR>
                      <a:noFill/>
                    </a:lnR>
                    <a:lnT>
                      <a:noFill/>
                    </a:lnT>
                    <a:lnB>
                      <a:noFill/>
                    </a:lnB>
                    <a:solidFill>
                      <a:srgbClr val="F2F2F2"/>
                    </a:solidFill>
                  </a:tcPr>
                </a:tc>
                <a:tc>
                  <a:txBody>
                    <a:bodyPr/>
                    <a:lstStyle/>
                    <a:p>
                      <a:pPr algn="r" rtl="0" fontAlgn="base"/>
                      <a:r>
                        <a:rPr lang="en-US" sz="1100">
                          <a:effectLst/>
                          <a:highlight>
                            <a:srgbClr val="F2F2F2"/>
                          </a:highlight>
                          <a:latin typeface="Calibri" panose="020F0502020204030204" pitchFamily="34" charset="0"/>
                        </a:rPr>
                        <a:t> </a:t>
                      </a:r>
                    </a:p>
                  </a:txBody>
                  <a:tcPr marL="66675" marR="66675">
                    <a:lnL>
                      <a:noFill/>
                    </a:lnL>
                    <a:lnR>
                      <a:noFill/>
                    </a:lnR>
                    <a:lnT>
                      <a:noFill/>
                    </a:lnT>
                    <a:lnB>
                      <a:noFill/>
                    </a:lnB>
                    <a:solidFill>
                      <a:srgbClr val="F2F2F2"/>
                    </a:solidFill>
                  </a:tcPr>
                </a:tc>
                <a:extLst>
                  <a:ext uri="{0D108BD9-81ED-4DB2-BD59-A6C34878D82A}">
                    <a16:rowId xmlns:a16="http://schemas.microsoft.com/office/drawing/2014/main" val="1270903739"/>
                  </a:ext>
                </a:extLst>
              </a:tr>
              <a:tr h="190500">
                <a:tc>
                  <a:txBody>
                    <a:bodyPr/>
                    <a:lstStyle/>
                    <a:p>
                      <a:pPr rtl="0" fontAlgn="base"/>
                      <a:r>
                        <a:rPr lang="en-US" sz="1100" b="1" cap="all">
                          <a:effectLst/>
                          <a:latin typeface="Calibri" panose="020F0502020204030204" pitchFamily="34" charset="0"/>
                        </a:rPr>
                        <a:t>TP (HKD)  </a:t>
                      </a:r>
                      <a:endParaRPr lang="en-US" b="1" cap="all">
                        <a:effectLst/>
                      </a:endParaRPr>
                    </a:p>
                  </a:txBody>
                  <a:tcPr marL="66675" marR="66675">
                    <a:lnL>
                      <a:noFill/>
                    </a:lnL>
                    <a:lnR w="9525" cap="flat" cmpd="sng" algn="ctr">
                      <a:solidFill>
                        <a:srgbClr val="7F7F7F"/>
                      </a:solidFill>
                      <a:prstDash val="solid"/>
                      <a:round/>
                      <a:headEnd type="none" w="med" len="med"/>
                      <a:tailEnd type="none" w="med" len="med"/>
                    </a:lnR>
                    <a:lnT>
                      <a:noFill/>
                    </a:lnT>
                    <a:lnB>
                      <a:noFill/>
                    </a:lnB>
                    <a:noFill/>
                  </a:tcPr>
                </a:tc>
                <a:tc>
                  <a:txBody>
                    <a:bodyPr/>
                    <a:lstStyle/>
                    <a:p>
                      <a:pPr algn="r" rtl="0" fontAlgn="base"/>
                      <a:r>
                        <a:rPr lang="en-US" sz="1100">
                          <a:effectLst/>
                          <a:latin typeface="Calibri" panose="020F0502020204030204" pitchFamily="34" charset="0"/>
                        </a:rPr>
                        <a:t> </a:t>
                      </a:r>
                    </a:p>
                  </a:txBody>
                  <a:tcPr marL="66675" marR="66675">
                    <a:lnL w="9525" cap="flat" cmpd="sng" algn="ctr">
                      <a:solidFill>
                        <a:srgbClr val="7F7F7F"/>
                      </a:solidFill>
                      <a:prstDash val="solid"/>
                      <a:round/>
                      <a:headEnd type="none" w="med" len="med"/>
                      <a:tailEnd type="none" w="med" len="med"/>
                    </a:lnL>
                    <a:lnR>
                      <a:noFill/>
                    </a:lnR>
                    <a:lnT>
                      <a:noFill/>
                    </a:lnT>
                    <a:lnB>
                      <a:noFill/>
                    </a:lnB>
                    <a:noFill/>
                  </a:tcPr>
                </a:tc>
                <a:tc>
                  <a:txBody>
                    <a:bodyPr/>
                    <a:lstStyle/>
                    <a:p>
                      <a:pPr algn="r" rtl="0" fontAlgn="base"/>
                      <a:r>
                        <a:rPr lang="en-US" sz="1100">
                          <a:effectLst/>
                          <a:latin typeface="Calibri" panose="020F0502020204030204" pitchFamily="34" charset="0"/>
                        </a:rPr>
                        <a:t> </a:t>
                      </a:r>
                    </a:p>
                  </a:txBody>
                  <a:tcPr marL="66675" marR="66675">
                    <a:lnL>
                      <a:noFill/>
                    </a:lnL>
                    <a:lnR>
                      <a:noFill/>
                    </a:lnR>
                    <a:lnT>
                      <a:noFill/>
                    </a:lnT>
                    <a:lnB>
                      <a:noFill/>
                    </a:lnB>
                    <a:noFill/>
                  </a:tcPr>
                </a:tc>
                <a:tc>
                  <a:txBody>
                    <a:bodyPr/>
                    <a:lstStyle/>
                    <a:p>
                      <a:pPr algn="r" rtl="0" fontAlgn="base"/>
                      <a:r>
                        <a:rPr lang="en-US" sz="1100">
                          <a:effectLst/>
                          <a:latin typeface="Calibri" panose="020F0502020204030204" pitchFamily="34" charset="0"/>
                        </a:rPr>
                        <a:t>           203  </a:t>
                      </a:r>
                      <a:endParaRPr lang="en-US">
                        <a:effectLst/>
                      </a:endParaRPr>
                    </a:p>
                  </a:txBody>
                  <a:tcPr marL="66675" marR="66675">
                    <a:lnL>
                      <a:noFill/>
                    </a:lnL>
                    <a:lnR>
                      <a:noFill/>
                    </a:lnR>
                    <a:lnT>
                      <a:noFill/>
                    </a:lnT>
                    <a:lnB>
                      <a:noFill/>
                    </a:lnB>
                    <a:noFill/>
                  </a:tcPr>
                </a:tc>
                <a:tc>
                  <a:txBody>
                    <a:bodyPr/>
                    <a:lstStyle/>
                    <a:p>
                      <a:pPr algn="r" rtl="0" fontAlgn="base"/>
                      <a:r>
                        <a:rPr lang="en-US" sz="1100">
                          <a:effectLst/>
                          <a:latin typeface="Calibri" panose="020F0502020204030204" pitchFamily="34" charset="0"/>
                        </a:rPr>
                        <a:t> </a:t>
                      </a:r>
                    </a:p>
                  </a:txBody>
                  <a:tcPr marL="66675" marR="66675">
                    <a:lnL>
                      <a:noFill/>
                    </a:lnL>
                    <a:lnR>
                      <a:noFill/>
                    </a:lnR>
                    <a:lnT>
                      <a:noFill/>
                    </a:lnT>
                    <a:lnB>
                      <a:noFill/>
                    </a:lnB>
                    <a:noFill/>
                  </a:tcPr>
                </a:tc>
                <a:extLst>
                  <a:ext uri="{0D108BD9-81ED-4DB2-BD59-A6C34878D82A}">
                    <a16:rowId xmlns:a16="http://schemas.microsoft.com/office/drawing/2014/main" val="1499180559"/>
                  </a:ext>
                </a:extLst>
              </a:tr>
            </a:tbl>
          </a:graphicData>
        </a:graphic>
      </p:graphicFrame>
    </p:spTree>
    <p:extLst>
      <p:ext uri="{BB962C8B-B14F-4D97-AF65-F5344CB8AC3E}">
        <p14:creationId xmlns:p14="http://schemas.microsoft.com/office/powerpoint/2010/main" val="3113874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40492"/>
            <a:ext cx="6677684" cy="9922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i="1"/>
              <a:t>Relevant data </a:t>
            </a:r>
          </a:p>
          <a:p>
            <a:pPr>
              <a:lnSpc>
                <a:spcPct val="150000"/>
              </a:lnSpc>
            </a:pPr>
            <a:r>
              <a:rPr lang="en-US" sz="2800">
                <a:latin typeface="Calibri"/>
              </a:rPr>
              <a:t>Appendix</a:t>
            </a:r>
            <a:endParaRPr lang="en-US"/>
          </a:p>
        </p:txBody>
      </p:sp>
      <p:sp>
        <p:nvSpPr>
          <p:cNvPr id="7" name="TextBox 6">
            <a:extLst>
              <a:ext uri="{FF2B5EF4-FFF2-40B4-BE49-F238E27FC236}">
                <a16:creationId xmlns:a16="http://schemas.microsoft.com/office/drawing/2014/main" id="{4FA56F32-339E-87C3-FF4F-44A3FE43A38E}"/>
              </a:ext>
            </a:extLst>
          </p:cNvPr>
          <p:cNvSpPr txBox="1"/>
          <p:nvPr/>
        </p:nvSpPr>
        <p:spPr>
          <a:xfrm>
            <a:off x="1071438" y="4399429"/>
            <a:ext cx="67003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i="1"/>
              <a:t>Fig 8: NetEase Shareholding Structure</a:t>
            </a:r>
            <a:endParaRPr lang="en-US"/>
          </a:p>
        </p:txBody>
      </p:sp>
      <p:pic>
        <p:nvPicPr>
          <p:cNvPr id="2" name="Picture 1" descr="A diagram of a company&#10;&#10;Description automatically generated">
            <a:extLst>
              <a:ext uri="{FF2B5EF4-FFF2-40B4-BE49-F238E27FC236}">
                <a16:creationId xmlns:a16="http://schemas.microsoft.com/office/drawing/2014/main" id="{AAE37AF5-D64C-CEEB-D00D-7C76DB5F7F9B}"/>
              </a:ext>
            </a:extLst>
          </p:cNvPr>
          <p:cNvPicPr>
            <a:picLocks noChangeAspect="1"/>
          </p:cNvPicPr>
          <p:nvPr/>
        </p:nvPicPr>
        <p:blipFill>
          <a:blip r:embed="rId3"/>
          <a:stretch>
            <a:fillRect/>
          </a:stretch>
        </p:blipFill>
        <p:spPr>
          <a:xfrm>
            <a:off x="1998694" y="819681"/>
            <a:ext cx="5146612" cy="3504137"/>
          </a:xfrm>
          <a:prstGeom prst="rect">
            <a:avLst/>
          </a:prstGeom>
        </p:spPr>
      </p:pic>
    </p:spTree>
    <p:extLst>
      <p:ext uri="{BB962C8B-B14F-4D97-AF65-F5344CB8AC3E}">
        <p14:creationId xmlns:p14="http://schemas.microsoft.com/office/powerpoint/2010/main" val="3283334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40492"/>
            <a:ext cx="6677684" cy="9922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i="1"/>
              <a:t>Relevant data </a:t>
            </a:r>
          </a:p>
          <a:p>
            <a:pPr>
              <a:lnSpc>
                <a:spcPct val="150000"/>
              </a:lnSpc>
            </a:pPr>
            <a:r>
              <a:rPr lang="en-US" sz="2800">
                <a:latin typeface="Calibri"/>
              </a:rPr>
              <a:t>Appendix</a:t>
            </a:r>
            <a:endParaRPr lang="en-US"/>
          </a:p>
        </p:txBody>
      </p:sp>
      <p:sp>
        <p:nvSpPr>
          <p:cNvPr id="7" name="TextBox 6">
            <a:extLst>
              <a:ext uri="{FF2B5EF4-FFF2-40B4-BE49-F238E27FC236}">
                <a16:creationId xmlns:a16="http://schemas.microsoft.com/office/drawing/2014/main" id="{4FA56F32-339E-87C3-FF4F-44A3FE43A38E}"/>
              </a:ext>
            </a:extLst>
          </p:cNvPr>
          <p:cNvSpPr txBox="1"/>
          <p:nvPr/>
        </p:nvSpPr>
        <p:spPr>
          <a:xfrm>
            <a:off x="945932" y="4542439"/>
            <a:ext cx="67003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i="1"/>
              <a:t>Fig 9: Average Revenue Per User by Market (Global)</a:t>
            </a:r>
            <a:endParaRPr lang="en-US"/>
          </a:p>
        </p:txBody>
      </p:sp>
      <p:pic>
        <p:nvPicPr>
          <p:cNvPr id="3" name="Picture 2" descr="A graph of numbers and text&#10;&#10;Description automatically generated with medium confidence">
            <a:extLst>
              <a:ext uri="{FF2B5EF4-FFF2-40B4-BE49-F238E27FC236}">
                <a16:creationId xmlns:a16="http://schemas.microsoft.com/office/drawing/2014/main" id="{389D0985-7F76-87CD-FC6B-501B05092E8E}"/>
              </a:ext>
            </a:extLst>
          </p:cNvPr>
          <p:cNvPicPr>
            <a:picLocks noChangeAspect="1"/>
          </p:cNvPicPr>
          <p:nvPr/>
        </p:nvPicPr>
        <p:blipFill>
          <a:blip r:embed="rId2"/>
          <a:stretch>
            <a:fillRect/>
          </a:stretch>
        </p:blipFill>
        <p:spPr>
          <a:xfrm>
            <a:off x="1421468" y="1118365"/>
            <a:ext cx="5754199" cy="3315687"/>
          </a:xfrm>
          <a:prstGeom prst="rect">
            <a:avLst/>
          </a:prstGeom>
        </p:spPr>
      </p:pic>
    </p:spTree>
    <p:extLst>
      <p:ext uri="{BB962C8B-B14F-4D97-AF65-F5344CB8AC3E}">
        <p14:creationId xmlns:p14="http://schemas.microsoft.com/office/powerpoint/2010/main" val="3291743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40492"/>
            <a:ext cx="6677684" cy="9922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i="1"/>
              <a:t>Relevant data </a:t>
            </a:r>
          </a:p>
          <a:p>
            <a:pPr>
              <a:lnSpc>
                <a:spcPct val="150000"/>
              </a:lnSpc>
            </a:pPr>
            <a:r>
              <a:rPr lang="en-US" sz="2800">
                <a:latin typeface="Calibri"/>
              </a:rPr>
              <a:t>Appendix</a:t>
            </a:r>
            <a:endParaRPr lang="en-US"/>
          </a:p>
        </p:txBody>
      </p:sp>
      <p:sp>
        <p:nvSpPr>
          <p:cNvPr id="7" name="TextBox 6">
            <a:extLst>
              <a:ext uri="{FF2B5EF4-FFF2-40B4-BE49-F238E27FC236}">
                <a16:creationId xmlns:a16="http://schemas.microsoft.com/office/drawing/2014/main" id="{4FA56F32-339E-87C3-FF4F-44A3FE43A38E}"/>
              </a:ext>
            </a:extLst>
          </p:cNvPr>
          <p:cNvSpPr txBox="1"/>
          <p:nvPr/>
        </p:nvSpPr>
        <p:spPr>
          <a:xfrm>
            <a:off x="1064173" y="4744435"/>
            <a:ext cx="67003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i="1"/>
              <a:t>Fig 10: Forecasted Income Statement</a:t>
            </a:r>
            <a:endParaRPr lang="en-US"/>
          </a:p>
        </p:txBody>
      </p:sp>
      <p:pic>
        <p:nvPicPr>
          <p:cNvPr id="2" name="Picture 1" descr="A table with numbers and text&#10;&#10;Description automatically generated">
            <a:extLst>
              <a:ext uri="{FF2B5EF4-FFF2-40B4-BE49-F238E27FC236}">
                <a16:creationId xmlns:a16="http://schemas.microsoft.com/office/drawing/2014/main" id="{B1766C4E-0EA5-213B-3434-9A912FC92DF6}"/>
              </a:ext>
            </a:extLst>
          </p:cNvPr>
          <p:cNvPicPr>
            <a:picLocks noChangeAspect="1"/>
          </p:cNvPicPr>
          <p:nvPr/>
        </p:nvPicPr>
        <p:blipFill>
          <a:blip r:embed="rId2"/>
          <a:stretch>
            <a:fillRect/>
          </a:stretch>
        </p:blipFill>
        <p:spPr>
          <a:xfrm>
            <a:off x="2273074" y="161597"/>
            <a:ext cx="4597851" cy="4583823"/>
          </a:xfrm>
          <a:prstGeom prst="rect">
            <a:avLst/>
          </a:prstGeom>
        </p:spPr>
      </p:pic>
    </p:spTree>
    <p:extLst>
      <p:ext uri="{BB962C8B-B14F-4D97-AF65-F5344CB8AC3E}">
        <p14:creationId xmlns:p14="http://schemas.microsoft.com/office/powerpoint/2010/main" val="1764363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40492"/>
            <a:ext cx="6677684" cy="9922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i="1"/>
              <a:t>Relevant data </a:t>
            </a:r>
          </a:p>
          <a:p>
            <a:pPr>
              <a:lnSpc>
                <a:spcPct val="150000"/>
              </a:lnSpc>
            </a:pPr>
            <a:r>
              <a:rPr lang="en-US" sz="2800">
                <a:latin typeface="Calibri"/>
              </a:rPr>
              <a:t>Appendix</a:t>
            </a:r>
            <a:endParaRPr lang="en-US"/>
          </a:p>
        </p:txBody>
      </p:sp>
      <p:sp>
        <p:nvSpPr>
          <p:cNvPr id="7" name="TextBox 6">
            <a:extLst>
              <a:ext uri="{FF2B5EF4-FFF2-40B4-BE49-F238E27FC236}">
                <a16:creationId xmlns:a16="http://schemas.microsoft.com/office/drawing/2014/main" id="{4FA56F32-339E-87C3-FF4F-44A3FE43A38E}"/>
              </a:ext>
            </a:extLst>
          </p:cNvPr>
          <p:cNvSpPr txBox="1"/>
          <p:nvPr/>
        </p:nvSpPr>
        <p:spPr>
          <a:xfrm>
            <a:off x="1064173" y="4897163"/>
            <a:ext cx="67003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i="1"/>
              <a:t>Fig 11: Balance Sheet</a:t>
            </a:r>
            <a:endParaRPr lang="en-US"/>
          </a:p>
        </p:txBody>
      </p:sp>
      <p:pic>
        <p:nvPicPr>
          <p:cNvPr id="6" name="Picture 5" descr="A table with numbers and text">
            <a:extLst>
              <a:ext uri="{FF2B5EF4-FFF2-40B4-BE49-F238E27FC236}">
                <a16:creationId xmlns:a16="http://schemas.microsoft.com/office/drawing/2014/main" id="{E45102E8-BCF0-26A6-1AE8-780BDA85861D}"/>
              </a:ext>
            </a:extLst>
          </p:cNvPr>
          <p:cNvPicPr>
            <a:picLocks noChangeAspect="1"/>
          </p:cNvPicPr>
          <p:nvPr/>
        </p:nvPicPr>
        <p:blipFill>
          <a:blip r:embed="rId2"/>
          <a:stretch>
            <a:fillRect/>
          </a:stretch>
        </p:blipFill>
        <p:spPr>
          <a:xfrm>
            <a:off x="2580902" y="38429"/>
            <a:ext cx="3666885" cy="4859720"/>
          </a:xfrm>
          <a:prstGeom prst="rect">
            <a:avLst/>
          </a:prstGeom>
        </p:spPr>
      </p:pic>
    </p:spTree>
    <p:extLst>
      <p:ext uri="{BB962C8B-B14F-4D97-AF65-F5344CB8AC3E}">
        <p14:creationId xmlns:p14="http://schemas.microsoft.com/office/powerpoint/2010/main" val="2573763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40492"/>
            <a:ext cx="6677684" cy="9922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i="1"/>
              <a:t>Relevant data </a:t>
            </a:r>
          </a:p>
          <a:p>
            <a:pPr>
              <a:lnSpc>
                <a:spcPct val="150000"/>
              </a:lnSpc>
            </a:pPr>
            <a:r>
              <a:rPr lang="en-US" sz="2800">
                <a:latin typeface="Calibri"/>
              </a:rPr>
              <a:t>Appendix</a:t>
            </a:r>
            <a:endParaRPr lang="en-US"/>
          </a:p>
        </p:txBody>
      </p:sp>
      <p:sp>
        <p:nvSpPr>
          <p:cNvPr id="7" name="TextBox 6">
            <a:extLst>
              <a:ext uri="{FF2B5EF4-FFF2-40B4-BE49-F238E27FC236}">
                <a16:creationId xmlns:a16="http://schemas.microsoft.com/office/drawing/2014/main" id="{4FA56F32-339E-87C3-FF4F-44A3FE43A38E}"/>
              </a:ext>
            </a:extLst>
          </p:cNvPr>
          <p:cNvSpPr txBox="1"/>
          <p:nvPr/>
        </p:nvSpPr>
        <p:spPr>
          <a:xfrm>
            <a:off x="1064173" y="4897163"/>
            <a:ext cx="67003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i="1"/>
              <a:t>Fig 12: Forecasted Cash Flow Statement</a:t>
            </a:r>
            <a:endParaRPr lang="en-US"/>
          </a:p>
        </p:txBody>
      </p:sp>
      <p:pic>
        <p:nvPicPr>
          <p:cNvPr id="2" name="Picture 1">
            <a:extLst>
              <a:ext uri="{FF2B5EF4-FFF2-40B4-BE49-F238E27FC236}">
                <a16:creationId xmlns:a16="http://schemas.microsoft.com/office/drawing/2014/main" id="{87C86CA6-4C7A-0882-366B-A01B627B0D05}"/>
              </a:ext>
            </a:extLst>
          </p:cNvPr>
          <p:cNvPicPr>
            <a:picLocks noChangeAspect="1"/>
          </p:cNvPicPr>
          <p:nvPr/>
        </p:nvPicPr>
        <p:blipFill>
          <a:blip r:embed="rId2"/>
          <a:stretch>
            <a:fillRect/>
          </a:stretch>
        </p:blipFill>
        <p:spPr>
          <a:xfrm>
            <a:off x="2240819" y="186230"/>
            <a:ext cx="4347051" cy="4711918"/>
          </a:xfrm>
          <a:prstGeom prst="rect">
            <a:avLst/>
          </a:prstGeom>
        </p:spPr>
      </p:pic>
    </p:spTree>
    <p:extLst>
      <p:ext uri="{BB962C8B-B14F-4D97-AF65-F5344CB8AC3E}">
        <p14:creationId xmlns:p14="http://schemas.microsoft.com/office/powerpoint/2010/main" val="2627963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0"/>
            <a:ext cx="5174391" cy="10411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i="1">
                <a:latin typeface="Calibri"/>
              </a:rPr>
              <a:t>Investment Philosophy </a:t>
            </a:r>
            <a:endParaRPr lang="en-US" sz="1600">
              <a:latin typeface="Calibri"/>
            </a:endParaRPr>
          </a:p>
          <a:p>
            <a:pPr>
              <a:lnSpc>
                <a:spcPct val="150000"/>
              </a:lnSpc>
            </a:pPr>
            <a:r>
              <a:rPr lang="en-US" sz="2800">
                <a:latin typeface="Calibri"/>
              </a:rPr>
              <a:t>Investment Philosophy</a:t>
            </a:r>
          </a:p>
        </p:txBody>
      </p:sp>
      <p:grpSp>
        <p:nvGrpSpPr>
          <p:cNvPr id="60" name="Group 59">
            <a:extLst>
              <a:ext uri="{FF2B5EF4-FFF2-40B4-BE49-F238E27FC236}">
                <a16:creationId xmlns:a16="http://schemas.microsoft.com/office/drawing/2014/main" id="{DEBB6CD3-2BE8-50B6-7C49-C250BFB957E3}"/>
              </a:ext>
            </a:extLst>
          </p:cNvPr>
          <p:cNvGrpSpPr/>
          <p:nvPr/>
        </p:nvGrpSpPr>
        <p:grpSpPr>
          <a:xfrm>
            <a:off x="570499" y="1185441"/>
            <a:ext cx="1655110" cy="349579"/>
            <a:chOff x="533424" y="4616574"/>
            <a:chExt cx="1911868" cy="349579"/>
          </a:xfrm>
        </p:grpSpPr>
        <p:grpSp>
          <p:nvGrpSpPr>
            <p:cNvPr id="50" name="Google Shape;9849;p64">
              <a:extLst>
                <a:ext uri="{FF2B5EF4-FFF2-40B4-BE49-F238E27FC236}">
                  <a16:creationId xmlns:a16="http://schemas.microsoft.com/office/drawing/2014/main" id="{E42B391B-E4BC-A971-E8B7-8A88E7E9C953}"/>
                </a:ext>
              </a:extLst>
            </p:cNvPr>
            <p:cNvGrpSpPr/>
            <p:nvPr/>
          </p:nvGrpSpPr>
          <p:grpSpPr>
            <a:xfrm>
              <a:off x="533424" y="4616574"/>
              <a:ext cx="466521" cy="349579"/>
              <a:chOff x="7989682" y="2350207"/>
              <a:chExt cx="332761" cy="234066"/>
            </a:xfrm>
          </p:grpSpPr>
          <p:sp>
            <p:nvSpPr>
              <p:cNvPr id="44" name="Google Shape;9850;p64">
                <a:extLst>
                  <a:ext uri="{FF2B5EF4-FFF2-40B4-BE49-F238E27FC236}">
                    <a16:creationId xmlns:a16="http://schemas.microsoft.com/office/drawing/2014/main" id="{C12D62FA-7865-1860-1720-CB7DDDB55E66}"/>
                  </a:ext>
                </a:extLst>
              </p:cNvPr>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851;p64">
                <a:extLst>
                  <a:ext uri="{FF2B5EF4-FFF2-40B4-BE49-F238E27FC236}">
                    <a16:creationId xmlns:a16="http://schemas.microsoft.com/office/drawing/2014/main" id="{0C9CFB22-4C8F-0FB6-585E-82DEF261BB5F}"/>
                  </a:ext>
                </a:extLst>
              </p:cNvPr>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852;p64">
                <a:extLst>
                  <a:ext uri="{FF2B5EF4-FFF2-40B4-BE49-F238E27FC236}">
                    <a16:creationId xmlns:a16="http://schemas.microsoft.com/office/drawing/2014/main" id="{D1449788-842A-0FC4-29DF-30BC30996491}"/>
                  </a:ext>
                </a:extLst>
              </p:cNvPr>
              <p:cNvSpPr/>
              <p:nvPr/>
            </p:nvSpPr>
            <p:spPr>
              <a:xfrm>
                <a:off x="7989682"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853;p64">
                <a:extLst>
                  <a:ext uri="{FF2B5EF4-FFF2-40B4-BE49-F238E27FC236}">
                    <a16:creationId xmlns:a16="http://schemas.microsoft.com/office/drawing/2014/main" id="{0D4C5495-49C7-1DF1-263A-D52893789285}"/>
                  </a:ext>
                </a:extLst>
              </p:cNvPr>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854;p64">
                <a:extLst>
                  <a:ext uri="{FF2B5EF4-FFF2-40B4-BE49-F238E27FC236}">
                    <a16:creationId xmlns:a16="http://schemas.microsoft.com/office/drawing/2014/main" id="{7A088D90-239B-EEB7-C830-551009123919}"/>
                  </a:ext>
                </a:extLst>
              </p:cNvPr>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855;p64">
                <a:extLst>
                  <a:ext uri="{FF2B5EF4-FFF2-40B4-BE49-F238E27FC236}">
                    <a16:creationId xmlns:a16="http://schemas.microsoft.com/office/drawing/2014/main" id="{6B2DDD0A-A491-B202-DE06-7ED65EFA937F}"/>
                  </a:ext>
                </a:extLst>
              </p:cNvPr>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TextBox 55">
              <a:extLst>
                <a:ext uri="{FF2B5EF4-FFF2-40B4-BE49-F238E27FC236}">
                  <a16:creationId xmlns:a16="http://schemas.microsoft.com/office/drawing/2014/main" id="{98EC6DF9-A232-E33D-9413-3362921B5831}"/>
                </a:ext>
              </a:extLst>
            </p:cNvPr>
            <p:cNvSpPr txBox="1"/>
            <p:nvPr/>
          </p:nvSpPr>
          <p:spPr>
            <a:xfrm>
              <a:off x="1051490" y="4641932"/>
              <a:ext cx="139380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i="1"/>
                <a:t>We look for... </a:t>
              </a:r>
            </a:p>
          </p:txBody>
        </p:sp>
      </p:grpSp>
      <p:grpSp>
        <p:nvGrpSpPr>
          <p:cNvPr id="59" name="Group 58">
            <a:extLst>
              <a:ext uri="{FF2B5EF4-FFF2-40B4-BE49-F238E27FC236}">
                <a16:creationId xmlns:a16="http://schemas.microsoft.com/office/drawing/2014/main" id="{C6BE0122-77E5-5F40-FB82-EA469556B32D}"/>
              </a:ext>
            </a:extLst>
          </p:cNvPr>
          <p:cNvGrpSpPr/>
          <p:nvPr/>
        </p:nvGrpSpPr>
        <p:grpSpPr>
          <a:xfrm>
            <a:off x="3522206" y="1132559"/>
            <a:ext cx="2099581" cy="422811"/>
            <a:chOff x="3619897" y="4567943"/>
            <a:chExt cx="2162953" cy="422811"/>
          </a:xfrm>
        </p:grpSpPr>
        <p:grpSp>
          <p:nvGrpSpPr>
            <p:cNvPr id="39" name="Google Shape;9843;p64">
              <a:extLst>
                <a:ext uri="{FF2B5EF4-FFF2-40B4-BE49-F238E27FC236}">
                  <a16:creationId xmlns:a16="http://schemas.microsoft.com/office/drawing/2014/main" id="{262CF421-8C8E-7951-2D50-DF7518672B84}"/>
                </a:ext>
              </a:extLst>
            </p:cNvPr>
            <p:cNvGrpSpPr/>
            <p:nvPr/>
          </p:nvGrpSpPr>
          <p:grpSpPr>
            <a:xfrm>
              <a:off x="3619897" y="4567943"/>
              <a:ext cx="406137" cy="422811"/>
              <a:chOff x="6920842" y="2295620"/>
              <a:chExt cx="336897" cy="318121"/>
            </a:xfrm>
          </p:grpSpPr>
          <p:sp>
            <p:nvSpPr>
              <p:cNvPr id="27" name="Google Shape;9844;p64">
                <a:extLst>
                  <a:ext uri="{FF2B5EF4-FFF2-40B4-BE49-F238E27FC236}">
                    <a16:creationId xmlns:a16="http://schemas.microsoft.com/office/drawing/2014/main" id="{9E9B6888-A956-8968-0E3F-841767AB6CCE}"/>
                  </a:ext>
                </a:extLst>
              </p:cNvPr>
              <p:cNvSpPr/>
              <p:nvPr/>
            </p:nvSpPr>
            <p:spPr>
              <a:xfrm>
                <a:off x="6948032" y="2295620"/>
                <a:ext cx="309707" cy="281444"/>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845;p64">
                <a:extLst>
                  <a:ext uri="{FF2B5EF4-FFF2-40B4-BE49-F238E27FC236}">
                    <a16:creationId xmlns:a16="http://schemas.microsoft.com/office/drawing/2014/main" id="{E441AE0E-311D-7533-0243-B0E9D4CFCE65}"/>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TextBox 56">
              <a:extLst>
                <a:ext uri="{FF2B5EF4-FFF2-40B4-BE49-F238E27FC236}">
                  <a16:creationId xmlns:a16="http://schemas.microsoft.com/office/drawing/2014/main" id="{DCAFB982-9507-EF85-E361-2E9B84C5E4AC}"/>
                </a:ext>
              </a:extLst>
            </p:cNvPr>
            <p:cNvSpPr txBox="1"/>
            <p:nvPr/>
          </p:nvSpPr>
          <p:spPr>
            <a:xfrm>
              <a:off x="4103856" y="4657116"/>
              <a:ext cx="16789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i="1"/>
                <a:t>We would prefer...</a:t>
              </a:r>
            </a:p>
          </p:txBody>
        </p:sp>
      </p:grpSp>
      <p:grpSp>
        <p:nvGrpSpPr>
          <p:cNvPr id="61" name="Group 60">
            <a:extLst>
              <a:ext uri="{FF2B5EF4-FFF2-40B4-BE49-F238E27FC236}">
                <a16:creationId xmlns:a16="http://schemas.microsoft.com/office/drawing/2014/main" id="{AB55AF4E-6D95-A52F-E2F9-70D9BB994659}"/>
              </a:ext>
            </a:extLst>
          </p:cNvPr>
          <p:cNvGrpSpPr/>
          <p:nvPr/>
        </p:nvGrpSpPr>
        <p:grpSpPr>
          <a:xfrm>
            <a:off x="6604308" y="1127117"/>
            <a:ext cx="1900953" cy="366633"/>
            <a:chOff x="6626864" y="4611443"/>
            <a:chExt cx="1900953" cy="366633"/>
          </a:xfrm>
        </p:grpSpPr>
        <p:grpSp>
          <p:nvGrpSpPr>
            <p:cNvPr id="21" name="Google Shape;10075;p64">
              <a:extLst>
                <a:ext uri="{FF2B5EF4-FFF2-40B4-BE49-F238E27FC236}">
                  <a16:creationId xmlns:a16="http://schemas.microsoft.com/office/drawing/2014/main" id="{B63704A5-9F69-F84E-20A0-9951AC781471}"/>
                </a:ext>
              </a:extLst>
            </p:cNvPr>
            <p:cNvGrpSpPr/>
            <p:nvPr/>
          </p:nvGrpSpPr>
          <p:grpSpPr>
            <a:xfrm>
              <a:off x="6626864" y="4611443"/>
              <a:ext cx="431026" cy="366633"/>
              <a:chOff x="3584276" y="3699191"/>
              <a:chExt cx="358069" cy="317995"/>
            </a:xfrm>
          </p:grpSpPr>
          <p:sp>
            <p:nvSpPr>
              <p:cNvPr id="13" name="Google Shape;10076;p64">
                <a:extLst>
                  <a:ext uri="{FF2B5EF4-FFF2-40B4-BE49-F238E27FC236}">
                    <a16:creationId xmlns:a16="http://schemas.microsoft.com/office/drawing/2014/main" id="{2DF8AB5D-30DC-202B-54C4-9B83655A6074}"/>
                  </a:ext>
                </a:extLst>
              </p:cNvPr>
              <p:cNvSpPr/>
              <p:nvPr/>
            </p:nvSpPr>
            <p:spPr>
              <a:xfrm>
                <a:off x="3584276"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77;p64">
                <a:extLst>
                  <a:ext uri="{FF2B5EF4-FFF2-40B4-BE49-F238E27FC236}">
                    <a16:creationId xmlns:a16="http://schemas.microsoft.com/office/drawing/2014/main" id="{A319C79C-E77D-2EC9-1BDF-DCF09CEA4F17}"/>
                  </a:ext>
                </a:extLst>
              </p:cNvPr>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78;p64">
                <a:extLst>
                  <a:ext uri="{FF2B5EF4-FFF2-40B4-BE49-F238E27FC236}">
                    <a16:creationId xmlns:a16="http://schemas.microsoft.com/office/drawing/2014/main" id="{E1730555-43AE-5146-1903-B92C9C77BAF5}"/>
                  </a:ext>
                </a:extLst>
              </p:cNvPr>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79;p64">
                <a:extLst>
                  <a:ext uri="{FF2B5EF4-FFF2-40B4-BE49-F238E27FC236}">
                    <a16:creationId xmlns:a16="http://schemas.microsoft.com/office/drawing/2014/main" id="{7CB71A80-2B7A-52E8-60B2-5D13F911040D}"/>
                  </a:ext>
                </a:extLst>
              </p:cNvPr>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TextBox 57">
              <a:extLst>
                <a:ext uri="{FF2B5EF4-FFF2-40B4-BE49-F238E27FC236}">
                  <a16:creationId xmlns:a16="http://schemas.microsoft.com/office/drawing/2014/main" id="{F46F9136-C184-77E0-14BB-7AB3A106FE20}"/>
                </a:ext>
              </a:extLst>
            </p:cNvPr>
            <p:cNvSpPr txBox="1"/>
            <p:nvPr/>
          </p:nvSpPr>
          <p:spPr>
            <a:xfrm>
              <a:off x="7057890" y="4691392"/>
              <a:ext cx="146992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i="1"/>
                <a:t>We would avoid...</a:t>
              </a:r>
            </a:p>
          </p:txBody>
        </p:sp>
      </p:grpSp>
      <p:sp>
        <p:nvSpPr>
          <p:cNvPr id="62" name="TextBox 61">
            <a:extLst>
              <a:ext uri="{FF2B5EF4-FFF2-40B4-BE49-F238E27FC236}">
                <a16:creationId xmlns:a16="http://schemas.microsoft.com/office/drawing/2014/main" id="{0341A1D1-55A3-E682-AF3D-C749E63ED5F3}"/>
              </a:ext>
            </a:extLst>
          </p:cNvPr>
          <p:cNvSpPr txBox="1"/>
          <p:nvPr/>
        </p:nvSpPr>
        <p:spPr>
          <a:xfrm>
            <a:off x="387231" y="1648568"/>
            <a:ext cx="2358778" cy="26314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t>Robust Growth at Fair Price</a:t>
            </a:r>
            <a:r>
              <a:rPr lang="en-US" sz="1100" b="1">
                <a:solidFill>
                  <a:srgbClr val="0D0D0D"/>
                </a:solidFill>
              </a:rPr>
              <a:t> </a:t>
            </a:r>
            <a:r>
              <a:rPr lang="en-US" sz="1100">
                <a:solidFill>
                  <a:srgbClr val="0D0D0D"/>
                </a:solidFill>
              </a:rPr>
              <a:t>Seeking companies where intrinsic value surpasses the current market price.</a:t>
            </a:r>
            <a:endParaRPr lang="en-US" sz="1100"/>
          </a:p>
          <a:p>
            <a:endParaRPr lang="en-US" sz="1100">
              <a:solidFill>
                <a:srgbClr val="0D0D0D"/>
              </a:solidFill>
            </a:endParaRPr>
          </a:p>
          <a:p>
            <a:r>
              <a:rPr lang="en-US" sz="1100" b="1"/>
              <a:t>Sustainable, Predictable Growth</a:t>
            </a:r>
            <a:endParaRPr lang="en-US" sz="1100" b="1">
              <a:solidFill>
                <a:srgbClr val="0D0D0D"/>
              </a:solidFill>
            </a:endParaRPr>
          </a:p>
          <a:p>
            <a:r>
              <a:rPr lang="en-US" sz="1100">
                <a:solidFill>
                  <a:srgbClr val="0D0D0D"/>
                </a:solidFill>
              </a:rPr>
              <a:t>Prioritizing companies with steady growth not dependent on isolated projects.</a:t>
            </a:r>
            <a:br>
              <a:rPr lang="en-US" sz="1100"/>
            </a:br>
            <a:endParaRPr lang="en-US" sz="1100"/>
          </a:p>
          <a:p>
            <a:r>
              <a:rPr lang="en-US" sz="1100" b="1"/>
              <a:t>Financial Strength </a:t>
            </a:r>
            <a:endParaRPr lang="en-US" sz="1100" b="1">
              <a:solidFill>
                <a:srgbClr val="0D0D0D"/>
              </a:solidFill>
            </a:endParaRPr>
          </a:p>
          <a:p>
            <a:r>
              <a:rPr lang="en-US" sz="1100">
                <a:solidFill>
                  <a:srgbClr val="0D0D0D"/>
                </a:solidFill>
              </a:rPr>
              <a:t>Focusing on companies with a consistent record of positive free cash flow and solid financial practices.</a:t>
            </a:r>
            <a:endParaRPr lang="en-US" sz="1100"/>
          </a:p>
        </p:txBody>
      </p:sp>
      <p:sp>
        <p:nvSpPr>
          <p:cNvPr id="63" name="TextBox 62">
            <a:extLst>
              <a:ext uri="{FF2B5EF4-FFF2-40B4-BE49-F238E27FC236}">
                <a16:creationId xmlns:a16="http://schemas.microsoft.com/office/drawing/2014/main" id="{BB4C6257-4B1F-8CD3-51E0-E14440CD8CA7}"/>
              </a:ext>
            </a:extLst>
          </p:cNvPr>
          <p:cNvSpPr txBox="1"/>
          <p:nvPr/>
        </p:nvSpPr>
        <p:spPr>
          <a:xfrm>
            <a:off x="3332182" y="1648568"/>
            <a:ext cx="2439468" cy="33085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t>Growth Industries and Scalability </a:t>
            </a:r>
            <a:r>
              <a:rPr lang="en-US" sz="1100">
                <a:solidFill>
                  <a:srgbClr val="0D0D0D"/>
                </a:solidFill>
              </a:rPr>
              <a:t>Companies in growing sectors with scalable business models.</a:t>
            </a:r>
            <a:endParaRPr lang="en-US" sz="1100"/>
          </a:p>
          <a:p>
            <a:endParaRPr lang="en-US" sz="1100">
              <a:solidFill>
                <a:srgbClr val="0D0D0D"/>
              </a:solidFill>
            </a:endParaRPr>
          </a:p>
          <a:p>
            <a:r>
              <a:rPr lang="en-US" sz="1100" b="1"/>
              <a:t>Stable Management and Strong Culture</a:t>
            </a:r>
          </a:p>
          <a:p>
            <a:r>
              <a:rPr lang="en-US" sz="1100">
                <a:solidFill>
                  <a:srgbClr val="0D0D0D"/>
                </a:solidFill>
              </a:rPr>
              <a:t>Emphasizing the importance of stable management and a culture focused on long-term sustainability.</a:t>
            </a:r>
            <a:endParaRPr lang="en-US" sz="1100"/>
          </a:p>
          <a:p>
            <a:endParaRPr lang="en-US" sz="1100">
              <a:solidFill>
                <a:srgbClr val="0D0D0D"/>
              </a:solidFill>
            </a:endParaRPr>
          </a:p>
          <a:p>
            <a:r>
              <a:rPr lang="en-US" sz="1100" b="1"/>
              <a:t>Transparent Corporate Structure </a:t>
            </a:r>
            <a:r>
              <a:rPr lang="en-US" sz="1100">
                <a:solidFill>
                  <a:srgbClr val="0D0D0D"/>
                </a:solidFill>
              </a:rPr>
              <a:t>Preferring companies with simple, clear shareholding structures to avoid agency conflicts.</a:t>
            </a:r>
            <a:endParaRPr lang="en-US" sz="1100"/>
          </a:p>
          <a:p>
            <a:endParaRPr lang="en-US" sz="1100">
              <a:solidFill>
                <a:srgbClr val="0D0D0D"/>
              </a:solidFill>
            </a:endParaRPr>
          </a:p>
          <a:p>
            <a:r>
              <a:rPr lang="en-US" sz="1100" b="1"/>
              <a:t>Competitive Advantage (moat)</a:t>
            </a:r>
          </a:p>
          <a:p>
            <a:r>
              <a:rPr lang="en-US" sz="1100">
                <a:solidFill>
                  <a:srgbClr val="0D0D0D"/>
                </a:solidFill>
              </a:rPr>
              <a:t>Seeking businesses with a unique selling proposition or a strong competitive edge.</a:t>
            </a:r>
            <a:endParaRPr lang="en-US" sz="1100"/>
          </a:p>
        </p:txBody>
      </p:sp>
      <p:sp>
        <p:nvSpPr>
          <p:cNvPr id="64" name="TextBox 63">
            <a:extLst>
              <a:ext uri="{FF2B5EF4-FFF2-40B4-BE49-F238E27FC236}">
                <a16:creationId xmlns:a16="http://schemas.microsoft.com/office/drawing/2014/main" id="{4B6CE8C5-F87F-A72B-109B-8AF550D55D42}"/>
              </a:ext>
            </a:extLst>
          </p:cNvPr>
          <p:cNvSpPr txBox="1"/>
          <p:nvPr/>
        </p:nvSpPr>
        <p:spPr>
          <a:xfrm>
            <a:off x="6335422" y="1648568"/>
            <a:ext cx="2439468" cy="29700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0D0D0D"/>
                </a:solidFill>
              </a:rPr>
              <a:t>High Uncertainties and Risks</a:t>
            </a:r>
            <a:r>
              <a:rPr lang="en-US" sz="1100">
                <a:solidFill>
                  <a:srgbClr val="0D0D0D"/>
                </a:solidFill>
              </a:rPr>
              <a:t> Avoiding companies with significant geopolitical risks or high levels of debt.</a:t>
            </a:r>
          </a:p>
          <a:p>
            <a:endParaRPr lang="en-US" sz="1100" b="1">
              <a:solidFill>
                <a:srgbClr val="0D0D0D"/>
              </a:solidFill>
            </a:endParaRPr>
          </a:p>
          <a:p>
            <a:r>
              <a:rPr lang="en-US" sz="1100" b="1">
                <a:solidFill>
                  <a:srgbClr val="0D0D0D"/>
                </a:solidFill>
              </a:rPr>
              <a:t>Dependency Risks</a:t>
            </a:r>
          </a:p>
          <a:p>
            <a:r>
              <a:rPr lang="en-US" sz="1100">
                <a:solidFill>
                  <a:srgbClr val="0D0D0D"/>
                </a:solidFill>
              </a:rPr>
              <a:t>Steering clear of companies overly reliant on a single customer or supplier.</a:t>
            </a:r>
            <a:endParaRPr lang="en-US"/>
          </a:p>
          <a:p>
            <a:endParaRPr lang="en-US" sz="1100" b="1">
              <a:solidFill>
                <a:srgbClr val="0D0D0D"/>
              </a:solidFill>
            </a:endParaRPr>
          </a:p>
          <a:p>
            <a:r>
              <a:rPr lang="en-US" sz="1100" b="1">
                <a:solidFill>
                  <a:srgbClr val="0D0D0D"/>
                </a:solidFill>
              </a:rPr>
              <a:t>Harmful Business Practices</a:t>
            </a:r>
            <a:r>
              <a:rPr lang="en-US" sz="1100">
                <a:solidFill>
                  <a:srgbClr val="0D0D0D"/>
                </a:solidFill>
              </a:rPr>
              <a:t> Avoiding companies that engage in reckless expansion, neglect minority shareholders, or have complex cross-holding structures that obscure management accountability.</a:t>
            </a:r>
          </a:p>
        </p:txBody>
      </p:sp>
      <p:cxnSp>
        <p:nvCxnSpPr>
          <p:cNvPr id="67" name="Straight Connector 66">
            <a:extLst>
              <a:ext uri="{FF2B5EF4-FFF2-40B4-BE49-F238E27FC236}">
                <a16:creationId xmlns:a16="http://schemas.microsoft.com/office/drawing/2014/main" id="{31C8BD11-CBBC-48EE-62E7-B18F9285E4D8}"/>
              </a:ext>
            </a:extLst>
          </p:cNvPr>
          <p:cNvCxnSpPr>
            <a:cxnSpLocks/>
          </p:cNvCxnSpPr>
          <p:nvPr/>
        </p:nvCxnSpPr>
        <p:spPr>
          <a:xfrm>
            <a:off x="3025843" y="1185441"/>
            <a:ext cx="0" cy="37717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9E7094A-9D09-F164-8F57-E745508E0D8B}"/>
              </a:ext>
            </a:extLst>
          </p:cNvPr>
          <p:cNvCxnSpPr>
            <a:cxnSpLocks/>
          </p:cNvCxnSpPr>
          <p:nvPr/>
        </p:nvCxnSpPr>
        <p:spPr>
          <a:xfrm>
            <a:off x="6043363" y="1159372"/>
            <a:ext cx="0" cy="37717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195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40492"/>
            <a:ext cx="6677684" cy="9922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i="1"/>
              <a:t>Relevant data </a:t>
            </a:r>
          </a:p>
          <a:p>
            <a:pPr>
              <a:lnSpc>
                <a:spcPct val="150000"/>
              </a:lnSpc>
            </a:pPr>
            <a:r>
              <a:rPr lang="en-US" sz="2800">
                <a:latin typeface="Calibri"/>
              </a:rPr>
              <a:t>Appendix</a:t>
            </a:r>
            <a:endParaRPr lang="en-US"/>
          </a:p>
        </p:txBody>
      </p:sp>
      <p:sp>
        <p:nvSpPr>
          <p:cNvPr id="7" name="TextBox 6">
            <a:extLst>
              <a:ext uri="{FF2B5EF4-FFF2-40B4-BE49-F238E27FC236}">
                <a16:creationId xmlns:a16="http://schemas.microsoft.com/office/drawing/2014/main" id="{4FA56F32-339E-87C3-FF4F-44A3FE43A38E}"/>
              </a:ext>
            </a:extLst>
          </p:cNvPr>
          <p:cNvSpPr txBox="1"/>
          <p:nvPr/>
        </p:nvSpPr>
        <p:spPr>
          <a:xfrm>
            <a:off x="1064173" y="4897163"/>
            <a:ext cx="67003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i="1"/>
              <a:t>Fig 13: Company Milestone</a:t>
            </a:r>
            <a:endParaRPr lang="en-US"/>
          </a:p>
        </p:txBody>
      </p:sp>
      <p:pic>
        <p:nvPicPr>
          <p:cNvPr id="3" name="Picture 2" descr="A white and black text on a white background&#10;&#10;Description automatically generated">
            <a:extLst>
              <a:ext uri="{FF2B5EF4-FFF2-40B4-BE49-F238E27FC236}">
                <a16:creationId xmlns:a16="http://schemas.microsoft.com/office/drawing/2014/main" id="{9680CA13-FD7D-5CF8-A968-D6994306C08A}"/>
              </a:ext>
            </a:extLst>
          </p:cNvPr>
          <p:cNvPicPr>
            <a:picLocks noChangeAspect="1"/>
          </p:cNvPicPr>
          <p:nvPr/>
        </p:nvPicPr>
        <p:blipFill>
          <a:blip r:embed="rId2"/>
          <a:stretch>
            <a:fillRect/>
          </a:stretch>
        </p:blipFill>
        <p:spPr>
          <a:xfrm>
            <a:off x="2037839" y="754267"/>
            <a:ext cx="5068321" cy="4138565"/>
          </a:xfrm>
          <a:prstGeom prst="rect">
            <a:avLst/>
          </a:prstGeom>
        </p:spPr>
      </p:pic>
    </p:spTree>
    <p:extLst>
      <p:ext uri="{BB962C8B-B14F-4D97-AF65-F5344CB8AC3E}">
        <p14:creationId xmlns:p14="http://schemas.microsoft.com/office/powerpoint/2010/main" val="686590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40492"/>
            <a:ext cx="6677684" cy="9922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i="1"/>
              <a:t>Relevant data </a:t>
            </a:r>
          </a:p>
          <a:p>
            <a:pPr>
              <a:lnSpc>
                <a:spcPct val="150000"/>
              </a:lnSpc>
            </a:pPr>
            <a:r>
              <a:rPr lang="en-US" sz="2800">
                <a:latin typeface="Calibri"/>
              </a:rPr>
              <a:t>Appendix</a:t>
            </a:r>
            <a:endParaRPr lang="en-US"/>
          </a:p>
        </p:txBody>
      </p:sp>
      <p:sp>
        <p:nvSpPr>
          <p:cNvPr id="7" name="TextBox 6">
            <a:extLst>
              <a:ext uri="{FF2B5EF4-FFF2-40B4-BE49-F238E27FC236}">
                <a16:creationId xmlns:a16="http://schemas.microsoft.com/office/drawing/2014/main" id="{4FA56F32-339E-87C3-FF4F-44A3FE43A38E}"/>
              </a:ext>
            </a:extLst>
          </p:cNvPr>
          <p:cNvSpPr txBox="1"/>
          <p:nvPr/>
        </p:nvSpPr>
        <p:spPr>
          <a:xfrm>
            <a:off x="1222608" y="4670826"/>
            <a:ext cx="67003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i="1"/>
              <a:t>Fig 14: List of in-house mobile games</a:t>
            </a:r>
            <a:endParaRPr lang="en-US"/>
          </a:p>
        </p:txBody>
      </p:sp>
      <p:pic>
        <p:nvPicPr>
          <p:cNvPr id="2" name="Picture 1" descr="A table with text on it&#10;&#10;Description automatically generated">
            <a:extLst>
              <a:ext uri="{FF2B5EF4-FFF2-40B4-BE49-F238E27FC236}">
                <a16:creationId xmlns:a16="http://schemas.microsoft.com/office/drawing/2014/main" id="{A19E3956-A9DA-D6D7-163E-C50A0CF0FBBC}"/>
              </a:ext>
            </a:extLst>
          </p:cNvPr>
          <p:cNvPicPr>
            <a:picLocks noChangeAspect="1"/>
          </p:cNvPicPr>
          <p:nvPr/>
        </p:nvPicPr>
        <p:blipFill>
          <a:blip r:embed="rId2"/>
          <a:stretch>
            <a:fillRect/>
          </a:stretch>
        </p:blipFill>
        <p:spPr>
          <a:xfrm>
            <a:off x="1646599" y="1287398"/>
            <a:ext cx="5850801" cy="3389174"/>
          </a:xfrm>
          <a:prstGeom prst="rect">
            <a:avLst/>
          </a:prstGeom>
        </p:spPr>
      </p:pic>
    </p:spTree>
    <p:extLst>
      <p:ext uri="{BB962C8B-B14F-4D97-AF65-F5344CB8AC3E}">
        <p14:creationId xmlns:p14="http://schemas.microsoft.com/office/powerpoint/2010/main" val="378399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40492"/>
            <a:ext cx="6677684" cy="9922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i="1"/>
              <a:t>Relevant data </a:t>
            </a:r>
          </a:p>
          <a:p>
            <a:pPr>
              <a:lnSpc>
                <a:spcPct val="150000"/>
              </a:lnSpc>
            </a:pPr>
            <a:r>
              <a:rPr lang="en-US" sz="2800">
                <a:latin typeface="Calibri"/>
              </a:rPr>
              <a:t>Appendix</a:t>
            </a:r>
            <a:endParaRPr lang="en-US"/>
          </a:p>
        </p:txBody>
      </p:sp>
      <p:sp>
        <p:nvSpPr>
          <p:cNvPr id="7" name="TextBox 6">
            <a:extLst>
              <a:ext uri="{FF2B5EF4-FFF2-40B4-BE49-F238E27FC236}">
                <a16:creationId xmlns:a16="http://schemas.microsoft.com/office/drawing/2014/main" id="{4FA56F32-339E-87C3-FF4F-44A3FE43A38E}"/>
              </a:ext>
            </a:extLst>
          </p:cNvPr>
          <p:cNvSpPr txBox="1"/>
          <p:nvPr/>
        </p:nvSpPr>
        <p:spPr>
          <a:xfrm>
            <a:off x="1222608" y="4478439"/>
            <a:ext cx="67003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i="1"/>
              <a:t>Fig 15: List of in-house PC &amp; console games</a:t>
            </a:r>
            <a:endParaRPr lang="en-US"/>
          </a:p>
        </p:txBody>
      </p:sp>
      <p:pic>
        <p:nvPicPr>
          <p:cNvPr id="3" name="Picture 2" descr="A table with text on it&#10;&#10;Description automatically generated">
            <a:extLst>
              <a:ext uri="{FF2B5EF4-FFF2-40B4-BE49-F238E27FC236}">
                <a16:creationId xmlns:a16="http://schemas.microsoft.com/office/drawing/2014/main" id="{2A722DA2-2F9C-B7A7-52E2-397CAA1B575B}"/>
              </a:ext>
            </a:extLst>
          </p:cNvPr>
          <p:cNvPicPr>
            <a:picLocks noChangeAspect="1"/>
          </p:cNvPicPr>
          <p:nvPr/>
        </p:nvPicPr>
        <p:blipFill>
          <a:blip r:embed="rId2"/>
          <a:stretch>
            <a:fillRect/>
          </a:stretch>
        </p:blipFill>
        <p:spPr>
          <a:xfrm>
            <a:off x="797837" y="1442967"/>
            <a:ext cx="7661495" cy="2795117"/>
          </a:xfrm>
          <a:prstGeom prst="rect">
            <a:avLst/>
          </a:prstGeom>
        </p:spPr>
      </p:pic>
    </p:spTree>
    <p:extLst>
      <p:ext uri="{BB962C8B-B14F-4D97-AF65-F5344CB8AC3E}">
        <p14:creationId xmlns:p14="http://schemas.microsoft.com/office/powerpoint/2010/main" val="904395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4F36DB-9885-B658-9D18-9BD1A095B565}"/>
              </a:ext>
            </a:extLst>
          </p:cNvPr>
          <p:cNvSpPr txBox="1"/>
          <p:nvPr/>
        </p:nvSpPr>
        <p:spPr>
          <a:xfrm>
            <a:off x="3272606" y="2310140"/>
            <a:ext cx="2598788" cy="523220"/>
          </a:xfrm>
          <a:prstGeom prst="rect">
            <a:avLst/>
          </a:prstGeom>
          <a:noFill/>
        </p:spPr>
        <p:txBody>
          <a:bodyPr wrap="none" rtlCol="0">
            <a:spAutoFit/>
          </a:bodyPr>
          <a:lstStyle/>
          <a:p>
            <a:pPr algn="ctr"/>
            <a:r>
              <a:rPr lang="en-US" altLang="zh-TW" sz="2800" b="1">
                <a:solidFill>
                  <a:srgbClr val="FF0000"/>
                </a:solidFill>
              </a:rPr>
              <a:t>Why Gaming?</a:t>
            </a:r>
            <a:endParaRPr lang="zh-TW" altLang="en-US" sz="2800" b="1">
              <a:solidFill>
                <a:srgbClr val="FF0000"/>
              </a:solidFill>
            </a:endParaRPr>
          </a:p>
        </p:txBody>
      </p:sp>
    </p:spTree>
    <p:extLst>
      <p:ext uri="{BB962C8B-B14F-4D97-AF65-F5344CB8AC3E}">
        <p14:creationId xmlns:p14="http://schemas.microsoft.com/office/powerpoint/2010/main" val="1198407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33491" y="2855"/>
            <a:ext cx="5174391" cy="10384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i="1">
                <a:latin typeface="Calibri"/>
              </a:rPr>
              <a:t>Why Gaming? </a:t>
            </a:r>
            <a:endParaRPr lang="en-US" sz="1600">
              <a:latin typeface="Calibri"/>
            </a:endParaRPr>
          </a:p>
          <a:p>
            <a:pPr>
              <a:lnSpc>
                <a:spcPct val="150000"/>
              </a:lnSpc>
            </a:pPr>
            <a:r>
              <a:rPr lang="en-US" sz="2800">
                <a:latin typeface="Calibri"/>
              </a:rPr>
              <a:t>Unbeatable Business Model</a:t>
            </a:r>
            <a:endParaRPr lang="en-US"/>
          </a:p>
        </p:txBody>
      </p:sp>
      <p:sp>
        <p:nvSpPr>
          <p:cNvPr id="6" name="Rectangle: Rounded Corners 5">
            <a:extLst>
              <a:ext uri="{FF2B5EF4-FFF2-40B4-BE49-F238E27FC236}">
                <a16:creationId xmlns:a16="http://schemas.microsoft.com/office/drawing/2014/main" id="{C799BB9A-8C6B-A8ED-C241-912552C7C15F}"/>
              </a:ext>
            </a:extLst>
          </p:cNvPr>
          <p:cNvSpPr/>
          <p:nvPr/>
        </p:nvSpPr>
        <p:spPr>
          <a:xfrm>
            <a:off x="333491" y="2291106"/>
            <a:ext cx="1556269" cy="393732"/>
          </a:xfrm>
          <a:prstGeom prst="roundRect">
            <a:avLst/>
          </a:prstGeom>
          <a:solidFill>
            <a:srgbClr val="FF0000"/>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t>Lucrative</a:t>
            </a:r>
            <a:endParaRPr lang="zh-TW" altLang="en-US" b="1"/>
          </a:p>
        </p:txBody>
      </p:sp>
      <p:sp>
        <p:nvSpPr>
          <p:cNvPr id="8" name="Rectangle: Rounded Corners 7">
            <a:extLst>
              <a:ext uri="{FF2B5EF4-FFF2-40B4-BE49-F238E27FC236}">
                <a16:creationId xmlns:a16="http://schemas.microsoft.com/office/drawing/2014/main" id="{C992588A-A148-3C14-8B8A-E0E755A5C92A}"/>
              </a:ext>
            </a:extLst>
          </p:cNvPr>
          <p:cNvSpPr/>
          <p:nvPr/>
        </p:nvSpPr>
        <p:spPr>
          <a:xfrm>
            <a:off x="333491" y="3187513"/>
            <a:ext cx="1556269" cy="393732"/>
          </a:xfrm>
          <a:prstGeom prst="roundRect">
            <a:avLst/>
          </a:prstGeom>
          <a:solidFill>
            <a:srgbClr val="FF0000"/>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t>Scalable</a:t>
            </a:r>
            <a:endParaRPr lang="zh-TW" altLang="en-US" b="1"/>
          </a:p>
        </p:txBody>
      </p:sp>
      <p:sp>
        <p:nvSpPr>
          <p:cNvPr id="9" name="Rectangle: Rounded Corners 8">
            <a:extLst>
              <a:ext uri="{FF2B5EF4-FFF2-40B4-BE49-F238E27FC236}">
                <a16:creationId xmlns:a16="http://schemas.microsoft.com/office/drawing/2014/main" id="{6A3C4938-4A44-2C20-658F-39B300FCCF86}"/>
              </a:ext>
            </a:extLst>
          </p:cNvPr>
          <p:cNvSpPr/>
          <p:nvPr/>
        </p:nvSpPr>
        <p:spPr>
          <a:xfrm>
            <a:off x="333491" y="4083920"/>
            <a:ext cx="1556269" cy="393732"/>
          </a:xfrm>
          <a:prstGeom prst="roundRect">
            <a:avLst/>
          </a:prstGeom>
          <a:solidFill>
            <a:srgbClr val="FF0000"/>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t>Addictive</a:t>
            </a:r>
            <a:endParaRPr lang="zh-TW" altLang="en-US" b="1"/>
          </a:p>
        </p:txBody>
      </p:sp>
      <p:sp>
        <p:nvSpPr>
          <p:cNvPr id="10" name="Rectangle: Rounded Corners 9">
            <a:extLst>
              <a:ext uri="{FF2B5EF4-FFF2-40B4-BE49-F238E27FC236}">
                <a16:creationId xmlns:a16="http://schemas.microsoft.com/office/drawing/2014/main" id="{C9D566D9-69DF-10A0-D82C-2A7679FF3E32}"/>
              </a:ext>
            </a:extLst>
          </p:cNvPr>
          <p:cNvSpPr/>
          <p:nvPr/>
        </p:nvSpPr>
        <p:spPr>
          <a:xfrm>
            <a:off x="333491" y="1395834"/>
            <a:ext cx="1556269" cy="393732"/>
          </a:xfrm>
          <a:prstGeom prst="roundRect">
            <a:avLst/>
          </a:prstGeom>
          <a:solidFill>
            <a:srgbClr val="FF0000"/>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t>Steady Growth</a:t>
            </a:r>
            <a:endParaRPr lang="zh-TW" altLang="en-US" b="1"/>
          </a:p>
        </p:txBody>
      </p:sp>
      <p:sp>
        <p:nvSpPr>
          <p:cNvPr id="11" name="TextBox 10">
            <a:extLst>
              <a:ext uri="{FF2B5EF4-FFF2-40B4-BE49-F238E27FC236}">
                <a16:creationId xmlns:a16="http://schemas.microsoft.com/office/drawing/2014/main" id="{F4F42858-6056-FC83-46F0-2A1FD408F149}"/>
              </a:ext>
            </a:extLst>
          </p:cNvPr>
          <p:cNvSpPr txBox="1"/>
          <p:nvPr/>
        </p:nvSpPr>
        <p:spPr>
          <a:xfrm>
            <a:off x="2224202" y="1292618"/>
            <a:ext cx="6586305" cy="769441"/>
          </a:xfrm>
          <a:prstGeom prst="rect">
            <a:avLst/>
          </a:prstGeom>
          <a:noFill/>
        </p:spPr>
        <p:txBody>
          <a:bodyPr wrap="square" lIns="91440" tIns="45720" rIns="91440" bIns="45720" rtlCol="0" anchor="t">
            <a:spAutoFit/>
          </a:bodyPr>
          <a:lstStyle/>
          <a:p>
            <a:r>
              <a:rPr lang="en-US" altLang="zh-TW" sz="1100"/>
              <a:t>The gaming sector consistently exhibits robust growth and presents numerous opportunities. Video games have become an integral component of both entertainment and social engagement. According to data from Statista, the gaming industry's revenue is projected to increase approximately</a:t>
            </a:r>
            <a:r>
              <a:rPr lang="en-US" altLang="zh-TW" sz="1100" b="1"/>
              <a:t> 10%</a:t>
            </a:r>
            <a:r>
              <a:rPr lang="en-US" altLang="zh-TW" sz="1100"/>
              <a:t> </a:t>
            </a:r>
            <a:r>
              <a:rPr lang="en-US" altLang="zh-TW" sz="1100" b="1"/>
              <a:t>annually</a:t>
            </a:r>
            <a:r>
              <a:rPr lang="en-US" altLang="zh-TW" sz="1100"/>
              <a:t> for the next 5 years.</a:t>
            </a:r>
            <a:endParaRPr lang="zh-TW" altLang="en-US" sz="1100"/>
          </a:p>
        </p:txBody>
      </p:sp>
      <p:sp>
        <p:nvSpPr>
          <p:cNvPr id="12" name="TextBox 11">
            <a:extLst>
              <a:ext uri="{FF2B5EF4-FFF2-40B4-BE49-F238E27FC236}">
                <a16:creationId xmlns:a16="http://schemas.microsoft.com/office/drawing/2014/main" id="{F775FF17-9E45-5C24-05A3-CA1DD65C05E1}"/>
              </a:ext>
            </a:extLst>
          </p:cNvPr>
          <p:cNvSpPr txBox="1"/>
          <p:nvPr/>
        </p:nvSpPr>
        <p:spPr>
          <a:xfrm>
            <a:off x="2224200" y="2187890"/>
            <a:ext cx="6586305" cy="769441"/>
          </a:xfrm>
          <a:prstGeom prst="rect">
            <a:avLst/>
          </a:prstGeom>
          <a:noFill/>
        </p:spPr>
        <p:txBody>
          <a:bodyPr wrap="square" lIns="91440" tIns="45720" rIns="91440" bIns="45720" rtlCol="0" anchor="t">
            <a:spAutoFit/>
          </a:bodyPr>
          <a:lstStyle/>
          <a:p>
            <a:r>
              <a:rPr lang="en-US" altLang="zh-TW" sz="1100"/>
              <a:t>Game development is a highly profitable business. Our comprehensive data analysis frequently reveals top game developers showcasing strong financial performance with notable margins. For instance, it's not uncommon to observe</a:t>
            </a:r>
            <a:r>
              <a:rPr lang="en-US" altLang="zh-TW" sz="1100" b="1"/>
              <a:t> gross, operating, and net margins surpassing 50%, 30%, and 20%</a:t>
            </a:r>
            <a:r>
              <a:rPr lang="en-US" altLang="zh-TW" sz="1100"/>
              <a:t> respectively. </a:t>
            </a:r>
            <a:endParaRPr lang="zh-TW" altLang="en-US" sz="1100"/>
          </a:p>
        </p:txBody>
      </p:sp>
      <p:sp>
        <p:nvSpPr>
          <p:cNvPr id="13" name="TextBox 12">
            <a:extLst>
              <a:ext uri="{FF2B5EF4-FFF2-40B4-BE49-F238E27FC236}">
                <a16:creationId xmlns:a16="http://schemas.microsoft.com/office/drawing/2014/main" id="{2A80E4B8-2005-E233-F28B-BD6E13CA2D91}"/>
              </a:ext>
            </a:extLst>
          </p:cNvPr>
          <p:cNvSpPr txBox="1"/>
          <p:nvPr/>
        </p:nvSpPr>
        <p:spPr>
          <a:xfrm>
            <a:off x="2224201" y="3084297"/>
            <a:ext cx="6586304" cy="600164"/>
          </a:xfrm>
          <a:prstGeom prst="rect">
            <a:avLst/>
          </a:prstGeom>
          <a:noFill/>
        </p:spPr>
        <p:txBody>
          <a:bodyPr wrap="square" lIns="91440" tIns="45720" rIns="91440" bIns="45720" rtlCol="0" anchor="t">
            <a:spAutoFit/>
          </a:bodyPr>
          <a:lstStyle/>
          <a:p>
            <a:r>
              <a:rPr lang="en-US" altLang="zh-TW" sz="1100"/>
              <a:t>The scalable nature of games, similar to software, allows for easy replication. After the initial development cost, millions of copies can be sold without significant follow-up investment. Minecraft, the world's best-selling game, exemplifies this with over </a:t>
            </a:r>
            <a:r>
              <a:rPr lang="en-US" altLang="zh-TW" sz="1100" b="1"/>
              <a:t>300M </a:t>
            </a:r>
            <a:r>
              <a:rPr lang="en-US" altLang="zh-TW" sz="1100"/>
              <a:t>copies sold. (~USD $3B in total) </a:t>
            </a:r>
            <a:endParaRPr lang="zh-TW" altLang="en-US" sz="1100"/>
          </a:p>
        </p:txBody>
      </p:sp>
      <p:sp>
        <p:nvSpPr>
          <p:cNvPr id="15" name="TextBox 14">
            <a:extLst>
              <a:ext uri="{FF2B5EF4-FFF2-40B4-BE49-F238E27FC236}">
                <a16:creationId xmlns:a16="http://schemas.microsoft.com/office/drawing/2014/main" id="{F9B73F17-30C5-2D04-AF29-5F6C077CDE30}"/>
              </a:ext>
            </a:extLst>
          </p:cNvPr>
          <p:cNvSpPr txBox="1"/>
          <p:nvPr/>
        </p:nvSpPr>
        <p:spPr>
          <a:xfrm>
            <a:off x="2224202" y="3957620"/>
            <a:ext cx="6586303" cy="769441"/>
          </a:xfrm>
          <a:prstGeom prst="rect">
            <a:avLst/>
          </a:prstGeom>
          <a:noFill/>
        </p:spPr>
        <p:txBody>
          <a:bodyPr wrap="square" rtlCol="0">
            <a:spAutoFit/>
          </a:bodyPr>
          <a:lstStyle/>
          <a:p>
            <a:r>
              <a:rPr lang="en-US" altLang="zh-TW" sz="1100"/>
              <a:t>The World Health Organization's inclusion of gaming disorder in its 11th revision of the International Classification of Diseases underscores the high level of user engagement with video games. While addiction is detrimental, this fact illustrates the extent of user attachment to games as a form of entertainment.</a:t>
            </a:r>
            <a:endParaRPr lang="zh-TW" altLang="en-US" sz="1100"/>
          </a:p>
        </p:txBody>
      </p:sp>
      <p:sp>
        <p:nvSpPr>
          <p:cNvPr id="3" name="TextBox 2">
            <a:extLst>
              <a:ext uri="{FF2B5EF4-FFF2-40B4-BE49-F238E27FC236}">
                <a16:creationId xmlns:a16="http://schemas.microsoft.com/office/drawing/2014/main" id="{1DA22E98-9708-BF30-4F07-260F04630751}"/>
              </a:ext>
            </a:extLst>
          </p:cNvPr>
          <p:cNvSpPr txBox="1"/>
          <p:nvPr/>
        </p:nvSpPr>
        <p:spPr>
          <a:xfrm>
            <a:off x="309036" y="4872291"/>
            <a:ext cx="6292965"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i="1"/>
              <a:t>* Reference: Statista</a:t>
            </a:r>
            <a:endParaRPr lang="en-US" sz="900" i="1"/>
          </a:p>
          <a:p>
            <a:endParaRPr lang="en-US" i="1"/>
          </a:p>
          <a:p>
            <a:endParaRPr lang="en-US" i="1"/>
          </a:p>
        </p:txBody>
      </p:sp>
    </p:spTree>
    <p:extLst>
      <p:ext uri="{BB962C8B-B14F-4D97-AF65-F5344CB8AC3E}">
        <p14:creationId xmlns:p14="http://schemas.microsoft.com/office/powerpoint/2010/main" val="3802105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4F36DB-9885-B658-9D18-9BD1A095B565}"/>
              </a:ext>
            </a:extLst>
          </p:cNvPr>
          <p:cNvSpPr txBox="1"/>
          <p:nvPr/>
        </p:nvSpPr>
        <p:spPr>
          <a:xfrm>
            <a:off x="3230927" y="2310140"/>
            <a:ext cx="2682145" cy="523220"/>
          </a:xfrm>
          <a:prstGeom prst="rect">
            <a:avLst/>
          </a:prstGeom>
          <a:noFill/>
        </p:spPr>
        <p:txBody>
          <a:bodyPr wrap="none" rtlCol="0">
            <a:spAutoFit/>
          </a:bodyPr>
          <a:lstStyle/>
          <a:p>
            <a:pPr algn="ctr"/>
            <a:r>
              <a:rPr lang="en-US" altLang="zh-TW" sz="2800" b="1">
                <a:solidFill>
                  <a:srgbClr val="FF0000"/>
                </a:solidFill>
              </a:rPr>
              <a:t>Why NetEase?</a:t>
            </a:r>
            <a:endParaRPr lang="zh-TW" altLang="en-US" sz="2800" b="1">
              <a:solidFill>
                <a:srgbClr val="FF0000"/>
              </a:solidFill>
            </a:endParaRPr>
          </a:p>
        </p:txBody>
      </p:sp>
    </p:spTree>
    <p:extLst>
      <p:ext uri="{BB962C8B-B14F-4D97-AF65-F5344CB8AC3E}">
        <p14:creationId xmlns:p14="http://schemas.microsoft.com/office/powerpoint/2010/main" val="1794487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0"/>
            <a:ext cx="5174391" cy="10384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i="1">
                <a:latin typeface="Calibri"/>
              </a:rPr>
              <a:t>How Game Company Operates?</a:t>
            </a:r>
            <a:endParaRPr lang="en-US" sz="1600">
              <a:latin typeface="Calibri"/>
            </a:endParaRPr>
          </a:p>
          <a:p>
            <a:pPr>
              <a:lnSpc>
                <a:spcPct val="150000"/>
              </a:lnSpc>
            </a:pPr>
            <a:r>
              <a:rPr lang="en-US" sz="2800">
                <a:latin typeface="Calibri"/>
              </a:rPr>
              <a:t>Scale Matters</a:t>
            </a:r>
            <a:endParaRPr lang="en-US"/>
          </a:p>
        </p:txBody>
      </p:sp>
      <p:graphicFrame>
        <p:nvGraphicFramePr>
          <p:cNvPr id="8" name="Table 7">
            <a:extLst>
              <a:ext uri="{FF2B5EF4-FFF2-40B4-BE49-F238E27FC236}">
                <a16:creationId xmlns:a16="http://schemas.microsoft.com/office/drawing/2014/main" id="{39B90D72-A90A-4FE3-6B6F-AEE2E04A6682}"/>
              </a:ext>
            </a:extLst>
          </p:cNvPr>
          <p:cNvGraphicFramePr>
            <a:graphicFrameLocks noGrp="1"/>
          </p:cNvGraphicFramePr>
          <p:nvPr>
            <p:extLst>
              <p:ext uri="{D42A27DB-BD31-4B8C-83A1-F6EECF244321}">
                <p14:modId xmlns:p14="http://schemas.microsoft.com/office/powerpoint/2010/main" val="4130284182"/>
              </p:ext>
            </p:extLst>
          </p:nvPr>
        </p:nvGraphicFramePr>
        <p:xfrm>
          <a:off x="2955369" y="1410468"/>
          <a:ext cx="5745038" cy="2169160"/>
        </p:xfrm>
        <a:graphic>
          <a:graphicData uri="http://schemas.openxmlformats.org/drawingml/2006/table">
            <a:tbl>
              <a:tblPr firstRow="1" bandRow="1">
                <a:tableStyleId>{DAC0E0AC-AB78-4D32-AA07-40F335779B26}</a:tableStyleId>
              </a:tblPr>
              <a:tblGrid>
                <a:gridCol w="2872519">
                  <a:extLst>
                    <a:ext uri="{9D8B030D-6E8A-4147-A177-3AD203B41FA5}">
                      <a16:colId xmlns:a16="http://schemas.microsoft.com/office/drawing/2014/main" val="2277429429"/>
                    </a:ext>
                  </a:extLst>
                </a:gridCol>
                <a:gridCol w="2872519">
                  <a:extLst>
                    <a:ext uri="{9D8B030D-6E8A-4147-A177-3AD203B41FA5}">
                      <a16:colId xmlns:a16="http://schemas.microsoft.com/office/drawing/2014/main" val="349981424"/>
                    </a:ext>
                  </a:extLst>
                </a:gridCol>
              </a:tblGrid>
              <a:tr h="370840">
                <a:tc>
                  <a:txBody>
                    <a:bodyPr/>
                    <a:lstStyle/>
                    <a:p>
                      <a:pPr algn="ctr"/>
                      <a:r>
                        <a:rPr lang="en-US" altLang="zh-TW" sz="1100" b="1">
                          <a:solidFill>
                            <a:schemeClr val="bg1"/>
                          </a:solidFill>
                        </a:rPr>
                        <a:t>Gaming Industry</a:t>
                      </a:r>
                      <a:endParaRPr lang="zh-TW" altLang="en-US" sz="1100" b="1">
                        <a:solidFill>
                          <a:schemeClr val="bg1"/>
                        </a:solidFill>
                      </a:endParaRPr>
                    </a:p>
                  </a:txBody>
                  <a:tcPr>
                    <a:solidFill>
                      <a:srgbClr val="C00000"/>
                    </a:solidFill>
                  </a:tcPr>
                </a:tc>
                <a:tc>
                  <a:txBody>
                    <a:bodyPr/>
                    <a:lstStyle/>
                    <a:p>
                      <a:pPr algn="ctr"/>
                      <a:r>
                        <a:rPr lang="en-US" altLang="zh-TW" sz="1100" b="1">
                          <a:solidFill>
                            <a:schemeClr val="bg1"/>
                          </a:solidFill>
                        </a:rPr>
                        <a:t>Film Industry</a:t>
                      </a:r>
                      <a:endParaRPr lang="zh-TW" altLang="en-US" sz="1100" b="1">
                        <a:solidFill>
                          <a:schemeClr val="bg1"/>
                        </a:solidFill>
                      </a:endParaRPr>
                    </a:p>
                  </a:txBody>
                  <a:tcPr>
                    <a:solidFill>
                      <a:srgbClr val="C00000"/>
                    </a:solidFill>
                  </a:tcPr>
                </a:tc>
                <a:extLst>
                  <a:ext uri="{0D108BD9-81ED-4DB2-BD59-A6C34878D82A}">
                    <a16:rowId xmlns:a16="http://schemas.microsoft.com/office/drawing/2014/main" val="212305539"/>
                  </a:ext>
                </a:extLst>
              </a:tr>
              <a:tr h="370840">
                <a:tc>
                  <a:txBody>
                    <a:bodyPr/>
                    <a:lstStyle/>
                    <a:p>
                      <a:r>
                        <a:rPr lang="en-US" altLang="zh-TW" sz="1000"/>
                        <a:t>Diverse game styles cater to a wide audience, but market reactions can veer unexpectedly.</a:t>
                      </a:r>
                      <a:endParaRPr lang="zh-TW" altLang="en-US" sz="1000"/>
                    </a:p>
                  </a:txBody>
                  <a:tcPr/>
                </a:tc>
                <a:tc>
                  <a:txBody>
                    <a:bodyPr/>
                    <a:lstStyle/>
                    <a:p>
                      <a:r>
                        <a:rPr lang="en-US" altLang="zh-TW" sz="1000"/>
                        <a:t>Multiple themes in films and series cater to a wide audience, but their success can be erratic.</a:t>
                      </a:r>
                      <a:endParaRPr lang="zh-TW" altLang="en-US" sz="1000"/>
                    </a:p>
                  </a:txBody>
                  <a:tcPr/>
                </a:tc>
                <a:extLst>
                  <a:ext uri="{0D108BD9-81ED-4DB2-BD59-A6C34878D82A}">
                    <a16:rowId xmlns:a16="http://schemas.microsoft.com/office/drawing/2014/main" val="3035999895"/>
                  </a:ext>
                </a:extLst>
              </a:tr>
              <a:tr h="370840">
                <a:tc>
                  <a:txBody>
                    <a:bodyPr/>
                    <a:lstStyle/>
                    <a:p>
                      <a:r>
                        <a:rPr lang="en-US" altLang="zh-TW" sz="1000"/>
                        <a:t>High investment doesn't guarantee success. Conversely, games developed on a lean budget can achieve immense popularity, e.g. Flappy Bird or Candy Crush.</a:t>
                      </a:r>
                      <a:endParaRPr lang="zh-TW" altLang="en-US" sz="1000"/>
                    </a:p>
                  </a:txBody>
                  <a:tcPr/>
                </a:tc>
                <a:tc>
                  <a:txBody>
                    <a:bodyPr/>
                    <a:lstStyle/>
                    <a:p>
                      <a:r>
                        <a:rPr lang="en-US" altLang="zh-TW" sz="1000"/>
                        <a:t>High-cost films featuring famous stars and fancy CG may not necessarily yield high sales, while low-budget films can unexpectedly become blockbusters.</a:t>
                      </a:r>
                      <a:endParaRPr lang="zh-TW" altLang="en-US" sz="1000"/>
                    </a:p>
                  </a:txBody>
                  <a:tcPr/>
                </a:tc>
                <a:extLst>
                  <a:ext uri="{0D108BD9-81ED-4DB2-BD59-A6C34878D82A}">
                    <a16:rowId xmlns:a16="http://schemas.microsoft.com/office/drawing/2014/main" val="3917286329"/>
                  </a:ext>
                </a:extLst>
              </a:tr>
              <a:tr h="370840">
                <a:tc>
                  <a:txBody>
                    <a:bodyPr/>
                    <a:lstStyle/>
                    <a:p>
                      <a:r>
                        <a:rPr lang="en-US" altLang="zh-TW" sz="1000"/>
                        <a:t>To mitigate the uncertain nature of success in this industry, game companies invest in diversified portfolios, such as mobile and PC games of various themes and styles.</a:t>
                      </a:r>
                      <a:endParaRPr lang="zh-TW" altLang="en-US" sz="1000"/>
                    </a:p>
                  </a:txBody>
                  <a:tcPr/>
                </a:tc>
                <a:tc>
                  <a:txBody>
                    <a:bodyPr/>
                    <a:lstStyle/>
                    <a:p>
                      <a:r>
                        <a:rPr lang="en-US" altLang="zh-TW" sz="1000"/>
                        <a:t>Film companies manage unpredictability by diversifying their portfolios, such as Disney's acquisition of Marvel.</a:t>
                      </a:r>
                      <a:endParaRPr lang="zh-TW" altLang="en-US" sz="1000"/>
                    </a:p>
                  </a:txBody>
                  <a:tcPr/>
                </a:tc>
                <a:extLst>
                  <a:ext uri="{0D108BD9-81ED-4DB2-BD59-A6C34878D82A}">
                    <a16:rowId xmlns:a16="http://schemas.microsoft.com/office/drawing/2014/main" val="35046818"/>
                  </a:ext>
                </a:extLst>
              </a:tr>
            </a:tbl>
          </a:graphicData>
        </a:graphic>
      </p:graphicFrame>
      <p:sp>
        <p:nvSpPr>
          <p:cNvPr id="10" name="TextBox 9">
            <a:extLst>
              <a:ext uri="{FF2B5EF4-FFF2-40B4-BE49-F238E27FC236}">
                <a16:creationId xmlns:a16="http://schemas.microsoft.com/office/drawing/2014/main" id="{21566831-D758-0B3A-9822-C8336F70FE47}"/>
              </a:ext>
            </a:extLst>
          </p:cNvPr>
          <p:cNvSpPr txBox="1"/>
          <p:nvPr/>
        </p:nvSpPr>
        <p:spPr>
          <a:xfrm>
            <a:off x="372608" y="3741175"/>
            <a:ext cx="4199391" cy="938719"/>
          </a:xfrm>
          <a:prstGeom prst="rect">
            <a:avLst/>
          </a:prstGeom>
          <a:noFill/>
        </p:spPr>
        <p:txBody>
          <a:bodyPr wrap="square">
            <a:spAutoFit/>
          </a:bodyPr>
          <a:lstStyle/>
          <a:p>
            <a:r>
              <a:rPr lang="en-US" altLang="zh-TW" sz="1100" b="1">
                <a:effectLst/>
              </a:rPr>
              <a:t>Generally, large-scale gaming companies experience more stable returns as they don't rely solely on the success of a single title or studio. Acquiring smaller, talented teams and studios facing financial difficulties provides them with an advantageous position.</a:t>
            </a:r>
            <a:endParaRPr lang="zh-TW" altLang="en-US" sz="1000" b="1"/>
          </a:p>
        </p:txBody>
      </p:sp>
      <p:sp>
        <p:nvSpPr>
          <p:cNvPr id="49" name="TextBox 48">
            <a:extLst>
              <a:ext uri="{FF2B5EF4-FFF2-40B4-BE49-F238E27FC236}">
                <a16:creationId xmlns:a16="http://schemas.microsoft.com/office/drawing/2014/main" id="{3301A845-47AC-F60C-2BD5-04F30A523EC6}"/>
              </a:ext>
            </a:extLst>
          </p:cNvPr>
          <p:cNvSpPr txBox="1"/>
          <p:nvPr/>
        </p:nvSpPr>
        <p:spPr>
          <a:xfrm>
            <a:off x="372609" y="3219831"/>
            <a:ext cx="2300743" cy="369332"/>
          </a:xfrm>
          <a:prstGeom prst="rect">
            <a:avLst/>
          </a:prstGeom>
          <a:noFill/>
        </p:spPr>
        <p:txBody>
          <a:bodyPr wrap="square" rtlCol="0">
            <a:spAutoFit/>
          </a:bodyPr>
          <a:lstStyle/>
          <a:p>
            <a:r>
              <a:rPr lang="en-US" altLang="zh-TW" sz="900" i="1"/>
              <a:t>Each studio specializes in one or several product lines</a:t>
            </a:r>
            <a:endParaRPr lang="zh-TW" altLang="en-US" sz="900" i="1"/>
          </a:p>
        </p:txBody>
      </p:sp>
      <p:grpSp>
        <p:nvGrpSpPr>
          <p:cNvPr id="53" name="Group 52">
            <a:extLst>
              <a:ext uri="{FF2B5EF4-FFF2-40B4-BE49-F238E27FC236}">
                <a16:creationId xmlns:a16="http://schemas.microsoft.com/office/drawing/2014/main" id="{8764F299-6B5E-78C4-8BA9-8DA10E6AFE1F}"/>
              </a:ext>
            </a:extLst>
          </p:cNvPr>
          <p:cNvGrpSpPr/>
          <p:nvPr/>
        </p:nvGrpSpPr>
        <p:grpSpPr>
          <a:xfrm>
            <a:off x="495876" y="1195598"/>
            <a:ext cx="2054207" cy="1976579"/>
            <a:chOff x="501939" y="985197"/>
            <a:chExt cx="2054207" cy="1976579"/>
          </a:xfrm>
        </p:grpSpPr>
        <p:grpSp>
          <p:nvGrpSpPr>
            <p:cNvPr id="51" name="Group 50">
              <a:extLst>
                <a:ext uri="{FF2B5EF4-FFF2-40B4-BE49-F238E27FC236}">
                  <a16:creationId xmlns:a16="http://schemas.microsoft.com/office/drawing/2014/main" id="{2DFC81E3-CB4D-D91D-6D10-5AE7DEE598D4}"/>
                </a:ext>
              </a:extLst>
            </p:cNvPr>
            <p:cNvGrpSpPr/>
            <p:nvPr/>
          </p:nvGrpSpPr>
          <p:grpSpPr>
            <a:xfrm>
              <a:off x="501939" y="1296371"/>
              <a:ext cx="2054207" cy="1665405"/>
              <a:chOff x="502659" y="1702229"/>
              <a:chExt cx="2054207" cy="1665405"/>
            </a:xfrm>
          </p:grpSpPr>
          <p:grpSp>
            <p:nvGrpSpPr>
              <p:cNvPr id="50" name="Group 49">
                <a:extLst>
                  <a:ext uri="{FF2B5EF4-FFF2-40B4-BE49-F238E27FC236}">
                    <a16:creationId xmlns:a16="http://schemas.microsoft.com/office/drawing/2014/main" id="{766E1162-B551-B241-C704-801123543C65}"/>
                  </a:ext>
                </a:extLst>
              </p:cNvPr>
              <p:cNvGrpSpPr/>
              <p:nvPr/>
            </p:nvGrpSpPr>
            <p:grpSpPr>
              <a:xfrm>
                <a:off x="502659" y="1702229"/>
                <a:ext cx="2054207" cy="1362079"/>
                <a:chOff x="502659" y="1702229"/>
                <a:chExt cx="2054207" cy="1362079"/>
              </a:xfrm>
            </p:grpSpPr>
            <p:sp>
              <p:nvSpPr>
                <p:cNvPr id="3" name="Rectangle 2">
                  <a:extLst>
                    <a:ext uri="{FF2B5EF4-FFF2-40B4-BE49-F238E27FC236}">
                      <a16:creationId xmlns:a16="http://schemas.microsoft.com/office/drawing/2014/main" id="{9766477B-F0E8-D1CA-8387-4057A9A36E06}"/>
                    </a:ext>
                  </a:extLst>
                </p:cNvPr>
                <p:cNvSpPr/>
                <p:nvPr/>
              </p:nvSpPr>
              <p:spPr>
                <a:xfrm>
                  <a:off x="502660" y="2569989"/>
                  <a:ext cx="396240" cy="22265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6">
                  <a:extLst>
                    <a:ext uri="{FF2B5EF4-FFF2-40B4-BE49-F238E27FC236}">
                      <a16:creationId xmlns:a16="http://schemas.microsoft.com/office/drawing/2014/main" id="{B7DB09A7-3F20-5456-559F-8350C821E0FD}"/>
                    </a:ext>
                  </a:extLst>
                </p:cNvPr>
                <p:cNvSpPr/>
                <p:nvPr/>
              </p:nvSpPr>
              <p:spPr>
                <a:xfrm>
                  <a:off x="1055315" y="2569988"/>
                  <a:ext cx="396240" cy="22265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8">
                  <a:extLst>
                    <a:ext uri="{FF2B5EF4-FFF2-40B4-BE49-F238E27FC236}">
                      <a16:creationId xmlns:a16="http://schemas.microsoft.com/office/drawing/2014/main" id="{FE4E07F7-FF5F-E444-0F49-000684EF418A}"/>
                    </a:ext>
                  </a:extLst>
                </p:cNvPr>
                <p:cNvSpPr/>
                <p:nvPr/>
              </p:nvSpPr>
              <p:spPr>
                <a:xfrm>
                  <a:off x="1607970" y="2569988"/>
                  <a:ext cx="396240" cy="22265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Rectangle 10">
                  <a:extLst>
                    <a:ext uri="{FF2B5EF4-FFF2-40B4-BE49-F238E27FC236}">
                      <a16:creationId xmlns:a16="http://schemas.microsoft.com/office/drawing/2014/main" id="{4ACD0A9C-A55E-B56D-5728-F5DDFDC35834}"/>
                    </a:ext>
                  </a:extLst>
                </p:cNvPr>
                <p:cNvSpPr/>
                <p:nvPr/>
              </p:nvSpPr>
              <p:spPr>
                <a:xfrm>
                  <a:off x="2160625" y="2569988"/>
                  <a:ext cx="396240" cy="22265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Rectangle 12">
                  <a:extLst>
                    <a:ext uri="{FF2B5EF4-FFF2-40B4-BE49-F238E27FC236}">
                      <a16:creationId xmlns:a16="http://schemas.microsoft.com/office/drawing/2014/main" id="{3F2A79AA-EE75-4308-76A9-2D2ECF1BB0FC}"/>
                    </a:ext>
                  </a:extLst>
                </p:cNvPr>
                <p:cNvSpPr/>
                <p:nvPr/>
              </p:nvSpPr>
              <p:spPr>
                <a:xfrm>
                  <a:off x="703889" y="1702229"/>
                  <a:ext cx="1650999" cy="424587"/>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100" b="1"/>
                    <a:t>Business, Operation &amp; Infrastructure</a:t>
                  </a:r>
                  <a:endParaRPr lang="zh-TW" altLang="en-US" sz="1100" b="1"/>
                </a:p>
              </p:txBody>
            </p:sp>
            <p:cxnSp>
              <p:nvCxnSpPr>
                <p:cNvPr id="15" name="Connector: Elbow 14">
                  <a:extLst>
                    <a:ext uri="{FF2B5EF4-FFF2-40B4-BE49-F238E27FC236}">
                      <a16:creationId xmlns:a16="http://schemas.microsoft.com/office/drawing/2014/main" id="{5FFB6103-D27B-BE78-641A-A4CB001BFDF3}"/>
                    </a:ext>
                  </a:extLst>
                </p:cNvPr>
                <p:cNvCxnSpPr>
                  <a:cxnSpLocks/>
                  <a:stCxn id="3" idx="0"/>
                  <a:endCxn id="13" idx="2"/>
                </p:cNvCxnSpPr>
                <p:nvPr/>
              </p:nvCxnSpPr>
              <p:spPr>
                <a:xfrm rot="5400000" flipH="1" flipV="1">
                  <a:off x="893498" y="1934099"/>
                  <a:ext cx="443173" cy="828609"/>
                </a:xfrm>
                <a:prstGeom prst="bent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F643B24-14E2-1A54-70F4-2381E14C2688}"/>
                    </a:ext>
                  </a:extLst>
                </p:cNvPr>
                <p:cNvCxnSpPr>
                  <a:cxnSpLocks/>
                  <a:stCxn id="11" idx="0"/>
                  <a:endCxn id="13" idx="2"/>
                </p:cNvCxnSpPr>
                <p:nvPr/>
              </p:nvCxnSpPr>
              <p:spPr>
                <a:xfrm rot="16200000" flipV="1">
                  <a:off x="1722481" y="1933724"/>
                  <a:ext cx="443172" cy="829356"/>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7E1A1924-4C39-82AB-6DCB-335F804AB135}"/>
                    </a:ext>
                  </a:extLst>
                </p:cNvPr>
                <p:cNvCxnSpPr>
                  <a:cxnSpLocks/>
                  <a:stCxn id="7" idx="0"/>
                  <a:endCxn id="13" idx="2"/>
                </p:cNvCxnSpPr>
                <p:nvPr/>
              </p:nvCxnSpPr>
              <p:spPr>
                <a:xfrm rot="5400000" flipH="1" flipV="1">
                  <a:off x="1169826" y="2210425"/>
                  <a:ext cx="443172" cy="27595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C2B91EC3-A9B4-4625-3DB4-9E6BA901F831}"/>
                    </a:ext>
                  </a:extLst>
                </p:cNvPr>
                <p:cNvCxnSpPr>
                  <a:cxnSpLocks/>
                  <a:stCxn id="9" idx="0"/>
                  <a:endCxn id="13" idx="2"/>
                </p:cNvCxnSpPr>
                <p:nvPr/>
              </p:nvCxnSpPr>
              <p:spPr>
                <a:xfrm rot="16200000" flipV="1">
                  <a:off x="1446154" y="2210051"/>
                  <a:ext cx="443172" cy="276701"/>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Brace 26">
                  <a:extLst>
                    <a:ext uri="{FF2B5EF4-FFF2-40B4-BE49-F238E27FC236}">
                      <a16:creationId xmlns:a16="http://schemas.microsoft.com/office/drawing/2014/main" id="{FA915E42-0452-9A72-F744-398917941F9B}"/>
                    </a:ext>
                  </a:extLst>
                </p:cNvPr>
                <p:cNvSpPr/>
                <p:nvPr/>
              </p:nvSpPr>
              <p:spPr>
                <a:xfrm rot="5400000">
                  <a:off x="1458968" y="1966409"/>
                  <a:ext cx="141590" cy="205420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28" name="TextBox 27">
                <a:extLst>
                  <a:ext uri="{FF2B5EF4-FFF2-40B4-BE49-F238E27FC236}">
                    <a16:creationId xmlns:a16="http://schemas.microsoft.com/office/drawing/2014/main" id="{C693CFCF-6ED5-3930-EBED-48F6C3E7B788}"/>
                  </a:ext>
                </a:extLst>
              </p:cNvPr>
              <p:cNvSpPr txBox="1"/>
              <p:nvPr/>
            </p:nvSpPr>
            <p:spPr>
              <a:xfrm>
                <a:off x="1178171" y="3106024"/>
                <a:ext cx="702436" cy="261610"/>
              </a:xfrm>
              <a:prstGeom prst="rect">
                <a:avLst/>
              </a:prstGeom>
              <a:noFill/>
            </p:spPr>
            <p:txBody>
              <a:bodyPr wrap="none" rtlCol="0">
                <a:spAutoFit/>
              </a:bodyPr>
              <a:lstStyle/>
              <a:p>
                <a:r>
                  <a:rPr lang="en-US" altLang="zh-TW" sz="1100" b="1"/>
                  <a:t>Studios</a:t>
                </a:r>
                <a:endParaRPr lang="zh-TW" altLang="en-US" sz="1100" b="1"/>
              </a:p>
            </p:txBody>
          </p:sp>
        </p:grpSp>
        <p:sp>
          <p:nvSpPr>
            <p:cNvPr id="52" name="TextBox 51">
              <a:extLst>
                <a:ext uri="{FF2B5EF4-FFF2-40B4-BE49-F238E27FC236}">
                  <a16:creationId xmlns:a16="http://schemas.microsoft.com/office/drawing/2014/main" id="{7AEA27EC-4290-EAA1-E4D1-B4F66C507EEC}"/>
                </a:ext>
              </a:extLst>
            </p:cNvPr>
            <p:cNvSpPr txBox="1"/>
            <p:nvPr/>
          </p:nvSpPr>
          <p:spPr>
            <a:xfrm>
              <a:off x="1114131" y="985197"/>
              <a:ext cx="829073" cy="261610"/>
            </a:xfrm>
            <a:prstGeom prst="rect">
              <a:avLst/>
            </a:prstGeom>
            <a:noFill/>
          </p:spPr>
          <p:txBody>
            <a:bodyPr wrap="none" rtlCol="0">
              <a:spAutoFit/>
            </a:bodyPr>
            <a:lstStyle/>
            <a:p>
              <a:r>
                <a:rPr lang="en-US" altLang="zh-TW" sz="1100" b="1"/>
                <a:t>Company</a:t>
              </a:r>
              <a:endParaRPr lang="zh-TW" altLang="en-US" sz="1100" b="1"/>
            </a:p>
          </p:txBody>
        </p:sp>
      </p:grpSp>
      <p:sp>
        <p:nvSpPr>
          <p:cNvPr id="55" name="TextBox 54">
            <a:extLst>
              <a:ext uri="{FF2B5EF4-FFF2-40B4-BE49-F238E27FC236}">
                <a16:creationId xmlns:a16="http://schemas.microsoft.com/office/drawing/2014/main" id="{55118136-B250-C09D-D653-3E99BC5600D9}"/>
              </a:ext>
            </a:extLst>
          </p:cNvPr>
          <p:cNvSpPr txBox="1"/>
          <p:nvPr/>
        </p:nvSpPr>
        <p:spPr>
          <a:xfrm>
            <a:off x="2955369" y="759551"/>
            <a:ext cx="5745038" cy="430887"/>
          </a:xfrm>
          <a:prstGeom prst="rect">
            <a:avLst/>
          </a:prstGeom>
          <a:noFill/>
        </p:spPr>
        <p:txBody>
          <a:bodyPr wrap="square">
            <a:spAutoFit/>
          </a:bodyPr>
          <a:lstStyle/>
          <a:p>
            <a:r>
              <a:rPr lang="en-US" altLang="zh-TW" sz="1100" b="1">
                <a:effectLst/>
              </a:rPr>
              <a:t>Success in content industries like gaming and film can be unpredictable, regardless of investment, and sometimes hardly rationalized.</a:t>
            </a:r>
            <a:endParaRPr lang="zh-TW" altLang="en-US" sz="1100"/>
          </a:p>
        </p:txBody>
      </p:sp>
      <p:pic>
        <p:nvPicPr>
          <p:cNvPr id="2052" name="Picture 4" descr="糖果傳奇- 维基百科，自由的百科全书">
            <a:extLst>
              <a:ext uri="{FF2B5EF4-FFF2-40B4-BE49-F238E27FC236}">
                <a16:creationId xmlns:a16="http://schemas.microsoft.com/office/drawing/2014/main" id="{9D3F203C-CDB6-4928-E09E-23C07E2B7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852" y="3798558"/>
            <a:ext cx="1205029" cy="8802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7 Tips for High Scores on Flappy Bird | PCMag">
            <a:extLst>
              <a:ext uri="{FF2B5EF4-FFF2-40B4-BE49-F238E27FC236}">
                <a16:creationId xmlns:a16="http://schemas.microsoft.com/office/drawing/2014/main" id="{2A997B78-087B-6571-C00A-908FE0C38B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8608"/>
          <a:stretch/>
        </p:blipFill>
        <p:spPr bwMode="auto">
          <a:xfrm>
            <a:off x="6439105" y="3741175"/>
            <a:ext cx="2171496" cy="995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333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9107" y="0"/>
            <a:ext cx="6677684" cy="10384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i="1">
                <a:latin typeface="Calibri"/>
              </a:rPr>
              <a:t>What NetEase is special about? </a:t>
            </a:r>
            <a:endParaRPr lang="en-US"/>
          </a:p>
          <a:p>
            <a:pPr>
              <a:lnSpc>
                <a:spcPct val="150000"/>
              </a:lnSpc>
            </a:pPr>
            <a:r>
              <a:rPr lang="en-US" sz="2800">
                <a:latin typeface="Calibri"/>
              </a:rPr>
              <a:t>Accessibility to China Market</a:t>
            </a:r>
            <a:endParaRPr lang="en-US"/>
          </a:p>
        </p:txBody>
      </p:sp>
      <p:sp>
        <p:nvSpPr>
          <p:cNvPr id="2" name="TextBox 1">
            <a:extLst>
              <a:ext uri="{FF2B5EF4-FFF2-40B4-BE49-F238E27FC236}">
                <a16:creationId xmlns:a16="http://schemas.microsoft.com/office/drawing/2014/main" id="{4D58AB21-1D74-5F3A-1D5F-69663031C117}"/>
              </a:ext>
            </a:extLst>
          </p:cNvPr>
          <p:cNvSpPr txBox="1"/>
          <p:nvPr/>
        </p:nvSpPr>
        <p:spPr>
          <a:xfrm>
            <a:off x="309107" y="1159433"/>
            <a:ext cx="4319908"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sz="1100"/>
              <a:t>NetEase, as a Chinese company, holds a significant advantage.</a:t>
            </a:r>
          </a:p>
          <a:p>
            <a:pPr lvl="1"/>
            <a:endParaRPr lang="en-US" sz="1100"/>
          </a:p>
          <a:p>
            <a:pPr lvl="1"/>
            <a:r>
              <a:rPr lang="en-US" sz="1100"/>
              <a:t>Even with slowed growth, China remains the largest and most profitable market globally, contributing to </a:t>
            </a:r>
            <a:r>
              <a:rPr lang="en-US" sz="1100" b="1"/>
              <a:t>1/3</a:t>
            </a:r>
            <a:r>
              <a:rPr lang="en-US" sz="1100"/>
              <a:t> of the worldwide revenue.</a:t>
            </a:r>
          </a:p>
          <a:p>
            <a:pPr lvl="1"/>
            <a:endParaRPr lang="en-US" sz="1100"/>
          </a:p>
          <a:p>
            <a:pPr lvl="1"/>
            <a:r>
              <a:rPr lang="en-US" sz="1100"/>
              <a:t>The Chinese market, however, presents unique challenges due to regulatory hurdles and distinct cultural preferences.</a:t>
            </a:r>
          </a:p>
        </p:txBody>
      </p:sp>
      <p:sp>
        <p:nvSpPr>
          <p:cNvPr id="6" name="Rectangle: Rounded Corners 5">
            <a:extLst>
              <a:ext uri="{FF2B5EF4-FFF2-40B4-BE49-F238E27FC236}">
                <a16:creationId xmlns:a16="http://schemas.microsoft.com/office/drawing/2014/main" id="{D06B2931-D614-A848-FEB7-C22970C2F2A6}"/>
              </a:ext>
            </a:extLst>
          </p:cNvPr>
          <p:cNvSpPr/>
          <p:nvPr/>
        </p:nvSpPr>
        <p:spPr>
          <a:xfrm>
            <a:off x="439190" y="2774803"/>
            <a:ext cx="1287468" cy="345186"/>
          </a:xfrm>
          <a:prstGeom prst="roundRect">
            <a:avLst/>
          </a:prstGeom>
          <a:solidFill>
            <a:srgbClr val="FF0000"/>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b="1"/>
              <a:t>Regulation</a:t>
            </a:r>
            <a:endParaRPr lang="zh-TW" altLang="en-US" sz="1200" b="1"/>
          </a:p>
        </p:txBody>
      </p:sp>
      <p:sp>
        <p:nvSpPr>
          <p:cNvPr id="8" name="Rectangle: Rounded Corners 7">
            <a:extLst>
              <a:ext uri="{FF2B5EF4-FFF2-40B4-BE49-F238E27FC236}">
                <a16:creationId xmlns:a16="http://schemas.microsoft.com/office/drawing/2014/main" id="{47615CC6-BA54-2CF6-39FE-EDD0E404318D}"/>
              </a:ext>
            </a:extLst>
          </p:cNvPr>
          <p:cNvSpPr/>
          <p:nvPr/>
        </p:nvSpPr>
        <p:spPr>
          <a:xfrm>
            <a:off x="2345507" y="2752856"/>
            <a:ext cx="1287469" cy="345186"/>
          </a:xfrm>
          <a:prstGeom prst="roundRect">
            <a:avLst/>
          </a:prstGeom>
          <a:solidFill>
            <a:srgbClr val="FF0000"/>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b="1"/>
              <a:t>Culture</a:t>
            </a:r>
            <a:endParaRPr lang="zh-TW" altLang="en-US" sz="1200" b="1"/>
          </a:p>
        </p:txBody>
      </p:sp>
      <p:sp>
        <p:nvSpPr>
          <p:cNvPr id="12" name="TextBox 11">
            <a:extLst>
              <a:ext uri="{FF2B5EF4-FFF2-40B4-BE49-F238E27FC236}">
                <a16:creationId xmlns:a16="http://schemas.microsoft.com/office/drawing/2014/main" id="{68F69930-2748-F168-7F92-A8A7DC0B4B56}"/>
              </a:ext>
            </a:extLst>
          </p:cNvPr>
          <p:cNvSpPr txBox="1"/>
          <p:nvPr/>
        </p:nvSpPr>
        <p:spPr>
          <a:xfrm>
            <a:off x="312122" y="3244915"/>
            <a:ext cx="1771422" cy="938719"/>
          </a:xfrm>
          <a:prstGeom prst="rect">
            <a:avLst/>
          </a:prstGeom>
          <a:noFill/>
        </p:spPr>
        <p:txBody>
          <a:bodyPr wrap="square">
            <a:spAutoFit/>
          </a:bodyPr>
          <a:lstStyle/>
          <a:p>
            <a:pPr lvl="1"/>
            <a:r>
              <a:rPr lang="en-US" altLang="zh-TW" sz="1100"/>
              <a:t>Entry into China's gaming market is notoriously challenging due to stringent licensing and publication restriction.</a:t>
            </a:r>
          </a:p>
        </p:txBody>
      </p:sp>
      <p:sp>
        <p:nvSpPr>
          <p:cNvPr id="14" name="TextBox 13">
            <a:extLst>
              <a:ext uri="{FF2B5EF4-FFF2-40B4-BE49-F238E27FC236}">
                <a16:creationId xmlns:a16="http://schemas.microsoft.com/office/drawing/2014/main" id="{D4775EB2-4171-5C46-8011-91FC2E293992}"/>
              </a:ext>
            </a:extLst>
          </p:cNvPr>
          <p:cNvSpPr txBox="1"/>
          <p:nvPr/>
        </p:nvSpPr>
        <p:spPr>
          <a:xfrm>
            <a:off x="2233311" y="3224510"/>
            <a:ext cx="1771421" cy="938719"/>
          </a:xfrm>
          <a:prstGeom prst="rect">
            <a:avLst/>
          </a:prstGeom>
          <a:noFill/>
        </p:spPr>
        <p:txBody>
          <a:bodyPr wrap="square">
            <a:spAutoFit/>
          </a:bodyPr>
          <a:lstStyle/>
          <a:p>
            <a:pPr lvl="1"/>
            <a:r>
              <a:rPr lang="en-US" altLang="zh-TW" sz="1100"/>
              <a:t>The Chinese gaming market is deeply influenced by local themes, such as Chinese literature classics.</a:t>
            </a:r>
          </a:p>
        </p:txBody>
      </p:sp>
      <p:sp>
        <p:nvSpPr>
          <p:cNvPr id="16" name="TextBox 15">
            <a:extLst>
              <a:ext uri="{FF2B5EF4-FFF2-40B4-BE49-F238E27FC236}">
                <a16:creationId xmlns:a16="http://schemas.microsoft.com/office/drawing/2014/main" id="{82D1E861-5361-31BD-B990-08619CF74DE9}"/>
              </a:ext>
            </a:extLst>
          </p:cNvPr>
          <p:cNvSpPr txBox="1"/>
          <p:nvPr/>
        </p:nvSpPr>
        <p:spPr>
          <a:xfrm>
            <a:off x="308778" y="4370204"/>
            <a:ext cx="3638550" cy="600164"/>
          </a:xfrm>
          <a:prstGeom prst="rect">
            <a:avLst/>
          </a:prstGeom>
          <a:noFill/>
        </p:spPr>
        <p:txBody>
          <a:bodyPr wrap="square">
            <a:spAutoFit/>
          </a:bodyPr>
          <a:lstStyle/>
          <a:p>
            <a:pPr lvl="1"/>
            <a:r>
              <a:rPr lang="en-US" altLang="zh-TW" sz="1100" b="1"/>
              <a:t>These market barriers allow NetEase to leverage the vast Chinese market, which is the primary source of its revenue and profit.</a:t>
            </a:r>
          </a:p>
        </p:txBody>
      </p:sp>
      <p:pic>
        <p:nvPicPr>
          <p:cNvPr id="18" name="Picture 17">
            <a:extLst>
              <a:ext uri="{FF2B5EF4-FFF2-40B4-BE49-F238E27FC236}">
                <a16:creationId xmlns:a16="http://schemas.microsoft.com/office/drawing/2014/main" id="{B94D426E-8BAD-9D65-7D37-7BFF303EBA16}"/>
              </a:ext>
            </a:extLst>
          </p:cNvPr>
          <p:cNvPicPr>
            <a:picLocks noChangeAspect="1"/>
          </p:cNvPicPr>
          <p:nvPr/>
        </p:nvPicPr>
        <p:blipFill>
          <a:blip r:embed="rId3"/>
          <a:stretch>
            <a:fillRect/>
          </a:stretch>
        </p:blipFill>
        <p:spPr>
          <a:xfrm>
            <a:off x="4944172" y="516227"/>
            <a:ext cx="3760638" cy="2258576"/>
          </a:xfrm>
          <a:prstGeom prst="rect">
            <a:avLst/>
          </a:prstGeom>
        </p:spPr>
      </p:pic>
      <p:pic>
        <p:nvPicPr>
          <p:cNvPr id="3" name="Picture 2">
            <a:extLst>
              <a:ext uri="{FF2B5EF4-FFF2-40B4-BE49-F238E27FC236}">
                <a16:creationId xmlns:a16="http://schemas.microsoft.com/office/drawing/2014/main" id="{3E0C219B-2163-4D58-F61E-AAD422D4749B}"/>
              </a:ext>
            </a:extLst>
          </p:cNvPr>
          <p:cNvPicPr>
            <a:picLocks noChangeAspect="1"/>
          </p:cNvPicPr>
          <p:nvPr/>
        </p:nvPicPr>
        <p:blipFill rotWithShape="1">
          <a:blip r:embed="rId4"/>
          <a:srcRect b="-4304"/>
          <a:stretch/>
        </p:blipFill>
        <p:spPr>
          <a:xfrm>
            <a:off x="4251826" y="2976069"/>
            <a:ext cx="2194341" cy="1924022"/>
          </a:xfrm>
          <a:prstGeom prst="rect">
            <a:avLst/>
          </a:prstGeom>
        </p:spPr>
      </p:pic>
      <p:pic>
        <p:nvPicPr>
          <p:cNvPr id="4106" name="Picture 10" descr="网易人气端游逆水寒游戏角色高清图片壁纸(8) - 亿图全景图库手机版">
            <a:extLst>
              <a:ext uri="{FF2B5EF4-FFF2-40B4-BE49-F238E27FC236}">
                <a16:creationId xmlns:a16="http://schemas.microsoft.com/office/drawing/2014/main" id="{44448A54-CF78-E760-7281-4AABDBF4CD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928" r="21098"/>
          <a:stretch/>
        </p:blipFill>
        <p:spPr bwMode="auto">
          <a:xfrm>
            <a:off x="6595934" y="3016425"/>
            <a:ext cx="2108876" cy="1883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098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98784B-2C33-CDC3-C8D1-699E06E4FBB9}"/>
              </a:ext>
            </a:extLst>
          </p:cNvPr>
          <p:cNvSpPr/>
          <p:nvPr/>
        </p:nvSpPr>
        <p:spPr>
          <a:xfrm>
            <a:off x="0" y="161925"/>
            <a:ext cx="219075" cy="957020"/>
          </a:xfrm>
          <a:prstGeom prst="rect">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C979EA-F7D2-C8A5-65DF-CD65086A1932}"/>
              </a:ext>
            </a:extLst>
          </p:cNvPr>
          <p:cNvSpPr txBox="1"/>
          <p:nvPr/>
        </p:nvSpPr>
        <p:spPr>
          <a:xfrm>
            <a:off x="307524" y="0"/>
            <a:ext cx="6908558" cy="10384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i="1">
                <a:latin typeface="Calibri"/>
              </a:rPr>
              <a:t>What NetEase is special about? </a:t>
            </a:r>
            <a:endParaRPr lang="en-US"/>
          </a:p>
          <a:p>
            <a:pPr>
              <a:lnSpc>
                <a:spcPct val="150000"/>
              </a:lnSpc>
            </a:pPr>
            <a:r>
              <a:rPr lang="en-US" sz="2800">
                <a:latin typeface="Calibri"/>
              </a:rPr>
              <a:t>Management and Corporate Culture</a:t>
            </a:r>
            <a:endParaRPr lang="en-US"/>
          </a:p>
        </p:txBody>
      </p:sp>
      <p:sp>
        <p:nvSpPr>
          <p:cNvPr id="7" name="Rectangle 6">
            <a:extLst>
              <a:ext uri="{FF2B5EF4-FFF2-40B4-BE49-F238E27FC236}">
                <a16:creationId xmlns:a16="http://schemas.microsoft.com/office/drawing/2014/main" id="{7BA60F43-EB35-4032-EED8-61DBB763788C}"/>
              </a:ext>
            </a:extLst>
          </p:cNvPr>
          <p:cNvSpPr/>
          <p:nvPr/>
        </p:nvSpPr>
        <p:spPr>
          <a:xfrm rot="16200000">
            <a:off x="-95557" y="1900160"/>
            <a:ext cx="1169549" cy="360219"/>
          </a:xfrm>
          <a:prstGeom prst="rect">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t>Description</a:t>
            </a:r>
            <a:endParaRPr lang="zh-TW" altLang="en-US" b="1"/>
          </a:p>
        </p:txBody>
      </p:sp>
      <p:sp>
        <p:nvSpPr>
          <p:cNvPr id="8" name="Rectangle 7">
            <a:extLst>
              <a:ext uri="{FF2B5EF4-FFF2-40B4-BE49-F238E27FC236}">
                <a16:creationId xmlns:a16="http://schemas.microsoft.com/office/drawing/2014/main" id="{029E3615-DF42-0318-8B51-3D3FA1B15EF8}"/>
              </a:ext>
            </a:extLst>
          </p:cNvPr>
          <p:cNvSpPr/>
          <p:nvPr/>
        </p:nvSpPr>
        <p:spPr>
          <a:xfrm rot="16200000">
            <a:off x="-95556" y="3374104"/>
            <a:ext cx="1169548" cy="360219"/>
          </a:xfrm>
          <a:prstGeom prst="rect">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t>Benefit</a:t>
            </a:r>
            <a:endParaRPr lang="zh-TW" altLang="en-US" b="1"/>
          </a:p>
        </p:txBody>
      </p:sp>
      <p:sp>
        <p:nvSpPr>
          <p:cNvPr id="9" name="Arrow: Pentagon 8">
            <a:extLst>
              <a:ext uri="{FF2B5EF4-FFF2-40B4-BE49-F238E27FC236}">
                <a16:creationId xmlns:a16="http://schemas.microsoft.com/office/drawing/2014/main" id="{6ADEDE08-6CEF-7457-2AF6-03522D137D77}"/>
              </a:ext>
            </a:extLst>
          </p:cNvPr>
          <p:cNvSpPr/>
          <p:nvPr/>
        </p:nvSpPr>
        <p:spPr>
          <a:xfrm>
            <a:off x="1081528" y="1121478"/>
            <a:ext cx="2064327" cy="280589"/>
          </a:xfrm>
          <a:prstGeom prst="homePlate">
            <a:avLst/>
          </a:prstGeom>
          <a:solidFill>
            <a:srgbClr val="FF0000"/>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t>Flat Management</a:t>
            </a:r>
            <a:endParaRPr lang="zh-TW" altLang="en-US" b="1"/>
          </a:p>
        </p:txBody>
      </p:sp>
      <p:sp>
        <p:nvSpPr>
          <p:cNvPr id="10" name="Arrow: Pentagon 9">
            <a:extLst>
              <a:ext uri="{FF2B5EF4-FFF2-40B4-BE49-F238E27FC236}">
                <a16:creationId xmlns:a16="http://schemas.microsoft.com/office/drawing/2014/main" id="{07742704-7A65-A1F7-5942-79B9EBCE32E2}"/>
              </a:ext>
            </a:extLst>
          </p:cNvPr>
          <p:cNvSpPr/>
          <p:nvPr/>
        </p:nvSpPr>
        <p:spPr>
          <a:xfrm>
            <a:off x="5151755" y="1121478"/>
            <a:ext cx="2064327" cy="280589"/>
          </a:xfrm>
          <a:prstGeom prst="homePlate">
            <a:avLst/>
          </a:prstGeom>
          <a:solidFill>
            <a:srgbClr val="FF0000"/>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t>Dare to be slow</a:t>
            </a:r>
            <a:endParaRPr lang="zh-TW" altLang="en-US" b="1"/>
          </a:p>
        </p:txBody>
      </p:sp>
      <p:sp>
        <p:nvSpPr>
          <p:cNvPr id="11" name="TextBox 10">
            <a:extLst>
              <a:ext uri="{FF2B5EF4-FFF2-40B4-BE49-F238E27FC236}">
                <a16:creationId xmlns:a16="http://schemas.microsoft.com/office/drawing/2014/main" id="{D326975A-EFFD-3CFA-7BEA-00796D727AA5}"/>
              </a:ext>
            </a:extLst>
          </p:cNvPr>
          <p:cNvSpPr txBox="1"/>
          <p:nvPr/>
        </p:nvSpPr>
        <p:spPr>
          <a:xfrm>
            <a:off x="827801" y="1495495"/>
            <a:ext cx="3741343" cy="1092607"/>
          </a:xfrm>
          <a:prstGeom prst="rect">
            <a:avLst/>
          </a:prstGeom>
          <a:noFill/>
        </p:spPr>
        <p:txBody>
          <a:bodyPr wrap="square" rtlCol="0">
            <a:spAutoFit/>
          </a:bodyPr>
          <a:lstStyle/>
          <a:p>
            <a:pPr marL="171450" indent="-171450">
              <a:buFont typeface="Arial" panose="020B0604020202020204" pitchFamily="34" charset="0"/>
              <a:buChar char="•"/>
            </a:pPr>
            <a:r>
              <a:rPr lang="en-US" altLang="zh-TW" sz="1000"/>
              <a:t>NetEase practices a flat management structure, encouraging junior employees to voice their opinions to managers and participate in decision-making. </a:t>
            </a:r>
          </a:p>
          <a:p>
            <a:pPr marL="171450" indent="-171450">
              <a:buFont typeface="Arial" panose="020B0604020202020204" pitchFamily="34" charset="0"/>
              <a:buChar char="•"/>
            </a:pPr>
            <a:endParaRPr lang="en-US" altLang="zh-TW" sz="500"/>
          </a:p>
          <a:p>
            <a:pPr marL="171450" indent="-171450">
              <a:buFont typeface="Arial" panose="020B0604020202020204" pitchFamily="34" charset="0"/>
              <a:buChar char="•"/>
            </a:pPr>
            <a:r>
              <a:rPr lang="en-US" altLang="zh-TW" sz="1000"/>
              <a:t>Product managers are given autonomy to focus on product development before considering monetization and profitability.</a:t>
            </a:r>
          </a:p>
        </p:txBody>
      </p:sp>
      <p:sp>
        <p:nvSpPr>
          <p:cNvPr id="12" name="TextBox 11">
            <a:extLst>
              <a:ext uri="{FF2B5EF4-FFF2-40B4-BE49-F238E27FC236}">
                <a16:creationId xmlns:a16="http://schemas.microsoft.com/office/drawing/2014/main" id="{0B494F33-222D-CA54-64AD-D8DBEEB6A744}"/>
              </a:ext>
            </a:extLst>
          </p:cNvPr>
          <p:cNvSpPr txBox="1"/>
          <p:nvPr/>
        </p:nvSpPr>
        <p:spPr>
          <a:xfrm>
            <a:off x="827801" y="2976708"/>
            <a:ext cx="3741343" cy="1708160"/>
          </a:xfrm>
          <a:prstGeom prst="rect">
            <a:avLst/>
          </a:prstGeom>
          <a:noFill/>
        </p:spPr>
        <p:txBody>
          <a:bodyPr wrap="square" rtlCol="0">
            <a:spAutoFit/>
          </a:bodyPr>
          <a:lstStyle/>
          <a:p>
            <a:pPr marL="171450" indent="-171450">
              <a:buFont typeface="Arial" panose="020B0604020202020204" pitchFamily="34" charset="0"/>
              <a:buChar char="•"/>
            </a:pPr>
            <a:r>
              <a:rPr lang="en-US" altLang="zh-TW" sz="1000"/>
              <a:t>This structure allows NetEase to readily adapt to market trends and consumer behaviors, e.g. NetEase was initially set up to be “China’s Yahoo”, but soon it turned to focus on pc games and later it also seized the opportunity of mobile platforms.</a:t>
            </a:r>
          </a:p>
          <a:p>
            <a:pPr marL="171450" indent="-171450">
              <a:buFont typeface="Arial" panose="020B0604020202020204" pitchFamily="34" charset="0"/>
              <a:buChar char="•"/>
            </a:pPr>
            <a:endParaRPr lang="en-US" altLang="zh-TW" sz="500"/>
          </a:p>
          <a:p>
            <a:pPr marL="171450" indent="-171450">
              <a:buFont typeface="Arial" panose="020B0604020202020204" pitchFamily="34" charset="0"/>
              <a:buChar char="•"/>
            </a:pPr>
            <a:r>
              <a:rPr lang="en-US" altLang="zh-TW" sz="1000"/>
              <a:t>It fosters an environment where innovative ideas can be explored and implemented, sometimes leading to unexpected successes. For example, ”Eggy Party” was thought to be a mediocre game but turned out to be great success.</a:t>
            </a:r>
          </a:p>
        </p:txBody>
      </p:sp>
      <p:sp>
        <p:nvSpPr>
          <p:cNvPr id="13" name="TextBox 12">
            <a:extLst>
              <a:ext uri="{FF2B5EF4-FFF2-40B4-BE49-F238E27FC236}">
                <a16:creationId xmlns:a16="http://schemas.microsoft.com/office/drawing/2014/main" id="{C59D873C-A8BA-B42D-C4D0-F05B34FE236E}"/>
              </a:ext>
            </a:extLst>
          </p:cNvPr>
          <p:cNvSpPr txBox="1"/>
          <p:nvPr/>
        </p:nvSpPr>
        <p:spPr>
          <a:xfrm>
            <a:off x="4889262" y="1485119"/>
            <a:ext cx="3741343" cy="1246495"/>
          </a:xfrm>
          <a:prstGeom prst="rect">
            <a:avLst/>
          </a:prstGeom>
          <a:noFill/>
        </p:spPr>
        <p:txBody>
          <a:bodyPr wrap="square" rtlCol="0">
            <a:spAutoFit/>
          </a:bodyPr>
          <a:lstStyle/>
          <a:p>
            <a:pPr marL="171450" indent="-171450">
              <a:buFont typeface="Arial" panose="020B0604020202020204" pitchFamily="34" charset="0"/>
              <a:buChar char="•"/>
            </a:pPr>
            <a:r>
              <a:rPr lang="en-US" altLang="zh-TW" sz="1000"/>
              <a:t>NetEase takes a conservative approach, refraining from rapid, cash-intensive growth strategies. They avoid homogenization and focus on product differentiation, e.g. Cloud Music, Koala.</a:t>
            </a:r>
          </a:p>
          <a:p>
            <a:pPr marL="171450" indent="-171450">
              <a:buFont typeface="Arial" panose="020B0604020202020204" pitchFamily="34" charset="0"/>
              <a:buChar char="•"/>
            </a:pPr>
            <a:endParaRPr lang="en-US" altLang="zh-TW" sz="500"/>
          </a:p>
          <a:p>
            <a:pPr marL="171450" indent="-171450">
              <a:buFont typeface="Arial" panose="020B0604020202020204" pitchFamily="34" charset="0"/>
              <a:buChar char="•"/>
            </a:pPr>
            <a:r>
              <a:rPr lang="en-US" altLang="zh-TW" sz="1000"/>
              <a:t>They often opt for creating their own solutions rather than pursuing M&amp;A, e.g., developing their own game engines instead of third-party solutions.</a:t>
            </a:r>
          </a:p>
        </p:txBody>
      </p:sp>
      <p:sp>
        <p:nvSpPr>
          <p:cNvPr id="14" name="TextBox 13">
            <a:extLst>
              <a:ext uri="{FF2B5EF4-FFF2-40B4-BE49-F238E27FC236}">
                <a16:creationId xmlns:a16="http://schemas.microsoft.com/office/drawing/2014/main" id="{9A170245-7FF7-3617-83A1-2DE6239AE767}"/>
              </a:ext>
            </a:extLst>
          </p:cNvPr>
          <p:cNvSpPr txBox="1"/>
          <p:nvPr/>
        </p:nvSpPr>
        <p:spPr>
          <a:xfrm>
            <a:off x="4889261" y="2976708"/>
            <a:ext cx="3741343" cy="1554272"/>
          </a:xfrm>
          <a:prstGeom prst="rect">
            <a:avLst/>
          </a:prstGeom>
          <a:noFill/>
        </p:spPr>
        <p:txBody>
          <a:bodyPr wrap="square" rtlCol="0">
            <a:spAutoFit/>
          </a:bodyPr>
          <a:lstStyle/>
          <a:p>
            <a:pPr marL="171450" indent="-171450">
              <a:buFont typeface="Arial" panose="020B0604020202020204" pitchFamily="34" charset="0"/>
              <a:buChar char="•"/>
            </a:pPr>
            <a:r>
              <a:rPr lang="en-US" altLang="zh-TW" sz="1000"/>
              <a:t>The conservatism within NetEase assures investors its commitment to balance growth and inputs. Although the same conservatism makes NetEase miss out many opportunities in China Internet boom, e.g. food takeout, ecommerce, etc. It ensures shareholders are rewarded.</a:t>
            </a:r>
          </a:p>
          <a:p>
            <a:pPr marL="171450" indent="-171450">
              <a:buFont typeface="Arial" panose="020B0604020202020204" pitchFamily="34" charset="0"/>
              <a:buChar char="•"/>
            </a:pPr>
            <a:endParaRPr lang="en-US" altLang="zh-TW" sz="500"/>
          </a:p>
          <a:p>
            <a:pPr marL="171450" indent="-171450">
              <a:buFont typeface="Arial" panose="020B0604020202020204" pitchFamily="34" charset="0"/>
              <a:buChar char="•"/>
            </a:pPr>
            <a:r>
              <a:rPr lang="en-US" altLang="zh-TW" sz="1000"/>
              <a:t>NetEase returns its most of its free cash flow shareholders through dividend and buyback and requires no external funding for a long time. It ensures that shareholder can be truly rewarded from their investment.</a:t>
            </a:r>
          </a:p>
        </p:txBody>
      </p:sp>
      <p:cxnSp>
        <p:nvCxnSpPr>
          <p:cNvPr id="16" name="Straight Connector 15">
            <a:extLst>
              <a:ext uri="{FF2B5EF4-FFF2-40B4-BE49-F238E27FC236}">
                <a16:creationId xmlns:a16="http://schemas.microsoft.com/office/drawing/2014/main" id="{C3AD9A16-EE2D-39DA-4BB2-4B7952AF41D9}"/>
              </a:ext>
            </a:extLst>
          </p:cNvPr>
          <p:cNvCxnSpPr/>
          <p:nvPr/>
        </p:nvCxnSpPr>
        <p:spPr>
          <a:xfrm>
            <a:off x="307524" y="2817241"/>
            <a:ext cx="824053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descr="最新Eggy Party: trendy party game攻略與資訊">
            <a:extLst>
              <a:ext uri="{FF2B5EF4-FFF2-40B4-BE49-F238E27FC236}">
                <a16:creationId xmlns:a16="http://schemas.microsoft.com/office/drawing/2014/main" id="{CF6D23C7-43A4-674B-9DA1-0E21D57110FB}"/>
              </a:ext>
            </a:extLst>
          </p:cNvPr>
          <p:cNvPicPr>
            <a:picLocks noChangeAspect="1"/>
          </p:cNvPicPr>
          <p:nvPr/>
        </p:nvPicPr>
        <p:blipFill>
          <a:blip r:embed="rId3"/>
          <a:stretch>
            <a:fillRect/>
          </a:stretch>
        </p:blipFill>
        <p:spPr>
          <a:xfrm>
            <a:off x="7700580" y="490025"/>
            <a:ext cx="930024" cy="909467"/>
          </a:xfrm>
          <a:prstGeom prst="rect">
            <a:avLst/>
          </a:prstGeom>
        </p:spPr>
      </p:pic>
    </p:spTree>
    <p:extLst>
      <p:ext uri="{BB962C8B-B14F-4D97-AF65-F5344CB8AC3E}">
        <p14:creationId xmlns:p14="http://schemas.microsoft.com/office/powerpoint/2010/main" val="1481271032"/>
      </p:ext>
    </p:extLst>
  </p:cSld>
  <p:clrMapOvr>
    <a:masterClrMapping/>
  </p:clrMapOvr>
</p:sld>
</file>

<file path=ppt/theme/theme1.xml><?xml version="1.0" encoding="utf-8"?>
<a:theme xmlns:a="http://schemas.openxmlformats.org/drawingml/2006/main" name="Cost Reduction in Manufacturing Industry Newsletter by Slidesgo">
  <a:themeElements>
    <a:clrScheme name="Simple Light">
      <a:dk1>
        <a:srgbClr val="000000"/>
      </a:dk1>
      <a:lt1>
        <a:srgbClr val="FFFFFF"/>
      </a:lt1>
      <a:dk2>
        <a:srgbClr val="FFC000"/>
      </a:dk2>
      <a:lt2>
        <a:srgbClr val="FF7752"/>
      </a:lt2>
      <a:accent1>
        <a:srgbClr val="4D90FF"/>
      </a:accent1>
      <a:accent2>
        <a:srgbClr val="D9D9D9"/>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32</Slides>
  <Notes>12</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Cost Reduction in Manufacturing Industry Newsletter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9</cp:revision>
  <dcterms:modified xsi:type="dcterms:W3CDTF">2024-05-10T03:03:39Z</dcterms:modified>
</cp:coreProperties>
</file>